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7" r:id="rId3"/>
    <p:sldId id="260" r:id="rId4"/>
    <p:sldId id="313" r:id="rId5"/>
    <p:sldId id="328" r:id="rId6"/>
    <p:sldId id="330" r:id="rId7"/>
    <p:sldId id="314" r:id="rId8"/>
    <p:sldId id="323" r:id="rId9"/>
    <p:sldId id="321" r:id="rId10"/>
    <p:sldId id="316" r:id="rId11"/>
    <p:sldId id="326" r:id="rId12"/>
    <p:sldId id="322" r:id="rId13"/>
    <p:sldId id="327" r:id="rId14"/>
    <p:sldId id="318" r:id="rId15"/>
    <p:sldId id="319" r:id="rId16"/>
    <p:sldId id="329" r:id="rId17"/>
    <p:sldId id="320" r:id="rId1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5B9BD5"/>
    <a:srgbClr val="CC0066"/>
    <a:srgbClr val="FFDF7F"/>
    <a:srgbClr val="FFECB3"/>
    <a:srgbClr val="57A4E7"/>
    <a:srgbClr val="EBE35C"/>
    <a:srgbClr val="1F386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outlineViewPr>
    <p:cViewPr>
      <p:scale>
        <a:sx n="33" d="100"/>
        <a:sy n="33" d="100"/>
      </p:scale>
      <p:origin x="0" y="-2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C402EE3B-16E4-4184-97FE-D8440EDF9036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B3ADCBF3-8238-4E23-9369-C9D5166E8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17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902191AA-2E5B-4BCB-8336-21D9EBAE0F4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4" rIns="95588" bIns="477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88" tIns="47794" rIns="95588" bIns="47794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AF1C0CE7-14C6-4762-8FC4-599319BB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369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C55B-B965-4E59-8108-92547CA063C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4488-3265-461A-9149-83A49DD9E6F9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4A71-ED17-4927-92DA-B008F47B7F6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3C3-746F-487A-9BE1-F6B3DB3043DB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2D0-81A9-4A7B-BDF1-AEAA71135222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EC91-561A-40F3-A6AF-0F8957D60FF4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852-70B6-455B-AED6-61FD65F60E9A}" type="datetime1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57C-D729-4F90-BE87-A90B732551FA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BD4-CEEC-4BAD-AE0B-29FE8E44DD08}" type="datetime1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616B-767B-4FF4-8DF0-F8EE2FAE5766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07D6-2F65-4B72-84EE-72DBF32D8DD8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9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DF60-AEF5-457E-B694-D28F5FFF0DF7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https://t4.ftcdn.net/jpg/04/61/79/57/240_F_461795708_bv1F7Dhk7iWYDwPkkqIvdUVYxZjHhVj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"/>
          <a:stretch/>
        </p:blipFill>
        <p:spPr bwMode="auto">
          <a:xfrm>
            <a:off x="8051369" y="1502242"/>
            <a:ext cx="3156391" cy="2811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6498590" y="177800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23022"/>
            <a:ext cx="1755775" cy="137922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</a:t>
            </a:fld>
            <a:endParaRPr lang="fr-FR" dirty="0"/>
          </a:p>
        </p:txBody>
      </p:sp>
      <p:sp>
        <p:nvSpPr>
          <p:cNvPr id="11" name="Zone de texte 454"/>
          <p:cNvSpPr txBox="1">
            <a:spLocks noChangeArrowheads="1"/>
          </p:cNvSpPr>
          <p:nvPr/>
        </p:nvSpPr>
        <p:spPr bwMode="auto">
          <a:xfrm>
            <a:off x="1971675" y="664581"/>
            <a:ext cx="452691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Choix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5"/>
          <p:cNvSpPr txBox="1">
            <a:spLocks noChangeArrowheads="1"/>
          </p:cNvSpPr>
          <p:nvPr/>
        </p:nvSpPr>
        <p:spPr bwMode="auto">
          <a:xfrm>
            <a:off x="1893887" y="1733088"/>
            <a:ext cx="5953125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44546A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PARCOURS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14" y="2730307"/>
            <a:ext cx="7566636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200"/>
              </a:spcBef>
            </a:pPr>
            <a:r>
              <a:rPr lang="fr-FR" sz="60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Exeat International</a:t>
            </a:r>
            <a:endParaRPr lang="fr-FR" sz="4400" b="1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2427" y="4846981"/>
            <a:ext cx="439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choix personnalisé de formation</a:t>
            </a:r>
            <a:endParaRPr lang="fr-FR" sz="2000" b="1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138112" y="4938114"/>
            <a:ext cx="7238060" cy="7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 s’adresse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étudiant(e)s de première année du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ingénieurs –agronomie-agroalimentaire- Formation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initiale – L’Institut Agro Dijon.</a:t>
            </a:r>
            <a:endParaRPr lang="fr-FR" sz="1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454"/>
          <p:cNvSpPr txBox="1">
            <a:spLocks noChangeArrowheads="1"/>
          </p:cNvSpPr>
          <p:nvPr/>
        </p:nvSpPr>
        <p:spPr bwMode="auto">
          <a:xfrm>
            <a:off x="5622571" y="3794519"/>
            <a:ext cx="666597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5400" b="1" dirty="0" smtClean="0">
                <a:solidFill>
                  <a:srgbClr val="57A4E7"/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fr-FR" sz="4400" b="1" baseline="30000" dirty="0" smtClean="0">
                <a:solidFill>
                  <a:srgbClr val="57A4E7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ière</a:t>
            </a:r>
            <a:r>
              <a:rPr lang="fr-FR" sz="5400" b="1" dirty="0" smtClean="0">
                <a:solidFill>
                  <a:srgbClr val="57A4E7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année</a:t>
            </a:r>
            <a:endParaRPr lang="fr-FR" sz="900" dirty="0">
              <a:solidFill>
                <a:srgbClr val="57A4E7"/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57862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>
                <a:latin typeface="Corbel" panose="020B0503020204020204" pitchFamily="34" charset="0"/>
              </a:rPr>
              <a:t>Fiche  pratique Choix Parcours</a:t>
            </a:r>
            <a:endParaRPr lang="fr-F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</a:t>
            </a:r>
            <a:r>
              <a:rPr lang="fr-FR" sz="3200" dirty="0"/>
              <a:t>valider </a:t>
            </a:r>
            <a:r>
              <a:rPr lang="fr-FR" sz="3200" dirty="0" smtClean="0"/>
              <a:t>et enregistrer votre </a:t>
            </a:r>
            <a:r>
              <a:rPr lang="fr-FR" sz="3200" dirty="0"/>
              <a:t>choix, cliquez sur le bouton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Valider</a:t>
            </a:r>
            <a:r>
              <a:rPr lang="fr-FR" sz="3200" dirty="0">
                <a:solidFill>
                  <a:schemeClr val="accent6"/>
                </a:solidFill>
              </a:rPr>
              <a:t>.</a:t>
            </a:r>
            <a:endParaRPr lang="fr-FR" sz="2400" dirty="0">
              <a:solidFill>
                <a:schemeClr val="accent6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8189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4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Validez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20" y="2719408"/>
            <a:ext cx="6510511" cy="3095348"/>
          </a:xfrm>
          <a:prstGeom prst="rect">
            <a:avLst/>
          </a:prstGeom>
        </p:spPr>
      </p:pic>
      <p:sp>
        <p:nvSpPr>
          <p:cNvPr id="16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9959610" y="5345384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38795" y="912341"/>
            <a:ext cx="89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Avez-vous remarqué?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8163" y="2458822"/>
            <a:ext cx="111695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Après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validation,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message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d’information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récapitulant le type de choix effectué,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nom de l’établissement et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lien Heliantice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s’affiche à l’écran</a:t>
            </a:r>
            <a:r>
              <a:rPr lang="fr-FR" sz="3200" dirty="0" smtClean="0">
                <a:solidFill>
                  <a:srgbClr val="FFC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t="30346"/>
          <a:stretch/>
        </p:blipFill>
        <p:spPr>
          <a:xfrm>
            <a:off x="6377042" y="3898420"/>
            <a:ext cx="5734182" cy="20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À noter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79987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toutes modifications une fois votre validation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effectuée,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veuillez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coordinateur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3200" dirty="0">
              <a:solidFill>
                <a:schemeClr val="accent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https://t3.ftcdn.net/jpg/04/61/79/56/240_F_461795671_9pa4xNpWF9UmC82GcqXe7o4CQ5HGSA8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8335" r="18442" b="5563"/>
          <a:stretch/>
        </p:blipFill>
        <p:spPr bwMode="auto">
          <a:xfrm>
            <a:off x="8993876" y="2757937"/>
            <a:ext cx="2959022" cy="3096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93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682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Recommandation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96080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conserver une trace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parcours personnalisé de formation,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télécharger le document !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3" t="48932" r="9476" b="6102"/>
          <a:stretch/>
        </p:blipFill>
        <p:spPr>
          <a:xfrm>
            <a:off x="9105647" y="549512"/>
            <a:ext cx="2790594" cy="25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Téléchargez </a:t>
            </a:r>
            <a:r>
              <a:rPr lang="fr-FR" sz="3200" dirty="0"/>
              <a:t>le document PDF du choix saisi en cliquant sur le bouton </a:t>
            </a:r>
            <a:r>
              <a:rPr lang="fr-FR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Télécharger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Choix.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73895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5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Téléchargez le document PDF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14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0022"/>
            <a:ext cx="5760720" cy="2771775"/>
          </a:xfrm>
          <a:prstGeom prst="rect">
            <a:avLst/>
          </a:prstGeom>
        </p:spPr>
      </p:pic>
      <p:sp>
        <p:nvSpPr>
          <p:cNvPr id="14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9874070" y="3149034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déposer votre dosser, cliquez sur le lien suivant</a:t>
            </a:r>
            <a:r>
              <a:rPr lang="fr-FR" sz="3200" b="1" dirty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HélianTICE.</a:t>
            </a:r>
            <a:endParaRPr lang="fr-FR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5B9BD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90220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6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Déposez </a:t>
            </a:r>
            <a:r>
              <a:rPr lang="fr-FR" sz="4400" b="1" dirty="0">
                <a:latin typeface="Corbel" panose="020B0503020204020204" pitchFamily="34" charset="0"/>
                <a:cs typeface="Times New Roman" panose="02020603050405020304" pitchFamily="18" charset="0"/>
              </a:rPr>
              <a:t>mon dossier sur HélianTICE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4173" y="4375766"/>
            <a:ext cx="384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suffit de vous connecter, en entrant votre identifiant et mot de passe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Dijon!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7970457" y="1887070"/>
            <a:ext cx="3539490" cy="3647432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HélianTICE, qu’est-ce que c’est 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 est la plateforme de formation à distance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 Institut Agro Dijon.</a:t>
            </a:r>
            <a:endParaRPr lang="fr-FR" sz="16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trouverez sur cette plateforme les supports de vos cours créés et intégrés par vos enseignants. 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cours sont organisés par sections au sein desquelles vous trouverez ressources et activités, mobilisables rapidement</a:t>
            </a:r>
            <a:r>
              <a:rPr lang="fr-FR" sz="1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77359" r="45149" b="11714"/>
          <a:stretch/>
        </p:blipFill>
        <p:spPr bwMode="auto">
          <a:xfrm>
            <a:off x="516472" y="3043680"/>
            <a:ext cx="6574138" cy="107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4968853" y="3040255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990" t="3073" r="15231"/>
          <a:stretch/>
        </p:blipFill>
        <p:spPr>
          <a:xfrm>
            <a:off x="4521894" y="4233783"/>
            <a:ext cx="3480142" cy="18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Cliquez sur le bouton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Déconnexion.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message suivant s’affiche à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l’écran.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6778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7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16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844399" y="2589713"/>
            <a:ext cx="5760720" cy="252730"/>
            <a:chOff x="0" y="0"/>
            <a:chExt cx="5760720" cy="252730"/>
          </a:xfrm>
        </p:grpSpPr>
        <p:pic>
          <p:nvPicPr>
            <p:cNvPr id="15" name="Imag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720" cy="2527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87791" y="30112"/>
              <a:ext cx="1315453" cy="192506"/>
            </a:xfrm>
            <a:prstGeom prst="rect">
              <a:avLst/>
            </a:prstGeom>
            <a:solidFill>
              <a:srgbClr val="3E3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7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5357311" y="2417887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Imag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1" y="3320118"/>
            <a:ext cx="6811763" cy="930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81597" y="4511606"/>
            <a:ext cx="713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raisons de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fr-FR" sz="3200" dirty="0" smtClean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n’oubliez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navigateur.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17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2" y="4043947"/>
            <a:ext cx="3092430" cy="211622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3463290" y="3121763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290" y="1538025"/>
            <a:ext cx="5530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4800" b="1" dirty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</a:t>
            </a:r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Dijon</a:t>
            </a:r>
            <a:endParaRPr lang="fr-FR" sz="4800" dirty="0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" y="5213684"/>
            <a:ext cx="1755775" cy="1379220"/>
          </a:xfrm>
          <a:prstGeom prst="rect">
            <a:avLst/>
          </a:prstGeom>
        </p:spPr>
      </p:pic>
      <p:sp>
        <p:nvSpPr>
          <p:cNvPr id="14" name="Zone de texte 454"/>
          <p:cNvSpPr txBox="1">
            <a:spLocks noChangeArrowheads="1"/>
          </p:cNvSpPr>
          <p:nvPr/>
        </p:nvSpPr>
        <p:spPr bwMode="auto">
          <a:xfrm>
            <a:off x="6096000" y="4691397"/>
            <a:ext cx="3439639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endParaRPr lang="fr-FR" sz="1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093" y="-3481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4407" r="9476" b="6102"/>
          <a:stretch/>
        </p:blipFill>
        <p:spPr>
          <a:xfrm>
            <a:off x="8286383" y="2589005"/>
            <a:ext cx="3706695" cy="337825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8306" y="430795"/>
            <a:ext cx="844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cap="all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propos de choix </a:t>
            </a:r>
            <a:r>
              <a:rPr lang="fr-FR" sz="4400" b="1" cap="all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</a:t>
            </a:r>
            <a:endParaRPr lang="fr-FR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23116" y="13886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</a:t>
            </a:r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Parcours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une interface web qui permet d’exprimer vos choix de parcours personnalisé de formation pour l’année prochaine, pour votre future 2ème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année!</a:t>
            </a:r>
            <a:endParaRPr lang="fr-FR" sz="2400" dirty="0"/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626558" y="2659679"/>
            <a:ext cx="3777500" cy="264849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concerné par </a:t>
            </a: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 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étudiant(e)s en 1</a:t>
            </a:r>
            <a:r>
              <a:rPr lang="fr-FR" sz="1600" baseline="30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ière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 qui souhaitent s’inscrire en seconde année (du cursus ingénieur IFISE 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AG, IFI SA/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Césure entre 1A et 2A).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4500631" y="2659679"/>
            <a:ext cx="3785752" cy="2668489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sont les parcours proposés ? 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pouvez choisir entre le double diplôme, le parcours Exeat (Établissement à l’international uniquement), le parcours Césure/CECAA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IAE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Forestier.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11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https://t4.ftcdn.net/jpg/04/61/79/57/240_F_461795708_bv1F7Dhk7iWYDwPkkqIvdUVYxZjHhVj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"/>
          <a:stretch/>
        </p:blipFill>
        <p:spPr bwMode="auto">
          <a:xfrm>
            <a:off x="6535842" y="2424447"/>
            <a:ext cx="4149516" cy="3346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 de texte 6"/>
          <p:cNvSpPr txBox="1">
            <a:spLocks noChangeArrowheads="1"/>
          </p:cNvSpPr>
          <p:nvPr/>
        </p:nvSpPr>
        <p:spPr bwMode="auto">
          <a:xfrm>
            <a:off x="467362" y="936248"/>
            <a:ext cx="5285333" cy="22434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69118" y="1214369"/>
            <a:ext cx="442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CC0066"/>
                </a:solidFill>
                <a:latin typeface="Ink Free" panose="03080402000500000000" pitchFamily="66" charset="0"/>
              </a:rPr>
              <a:t>Objectif</a:t>
            </a:r>
            <a:endParaRPr lang="fr-FR" sz="6000" b="1" dirty="0">
              <a:solidFill>
                <a:srgbClr val="CC0066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8755" y="1084624"/>
            <a:ext cx="6213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orbel" panose="020B0503020204020204" pitchFamily="34" charset="0"/>
              </a:rPr>
              <a:t>Je choisis</a:t>
            </a:r>
          </a:p>
          <a:p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Exeat International</a:t>
            </a:r>
            <a:endParaRPr lang="fr-FR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506094" y="3349974"/>
            <a:ext cx="5219457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i="1" dirty="0">
                <a:latin typeface="Corbel" panose="020B0503020204020204" pitchFamily="34" charset="0"/>
              </a:rPr>
              <a:t>EXEAT : emprunt du latin exeat (« qu'il sorte »), de </a:t>
            </a:r>
            <a:r>
              <a:rPr lang="fr-FR" i="1" dirty="0" err="1">
                <a:latin typeface="Corbel" panose="020B0503020204020204" pitchFamily="34" charset="0"/>
              </a:rPr>
              <a:t>exire</a:t>
            </a:r>
            <a:r>
              <a:rPr lang="fr-FR" i="1" dirty="0">
                <a:latin typeface="Corbel" panose="020B0503020204020204" pitchFamily="34" charset="0"/>
              </a:rPr>
              <a:t> (« sortir ») – se dit d’un apprenant qui effectue une partie de sa formation dans un autre établissement.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0359" y="5355086"/>
            <a:ext cx="1002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L'exeat est indispensable pour pouvoir étudier dans un autre établissement à l’international.</a:t>
            </a:r>
            <a:endParaRPr lang="fr-FR" sz="2400" b="1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Important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6893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vous n’êtes pas certain(e)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valider votre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vous avez la possibilité de revenir sur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arcours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 la fin de la date d’inscription</a:t>
            </a:r>
            <a:r>
              <a:rPr lang="fr-FR" sz="4000" dirty="0">
                <a:solidFill>
                  <a:srgbClr val="FFC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!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3851" r="15241" b="22973"/>
          <a:stretch/>
        </p:blipFill>
        <p:spPr bwMode="auto">
          <a:xfrm>
            <a:off x="7888406" y="3108960"/>
            <a:ext cx="4303594" cy="2511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9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5100" dirty="0" smtClean="0"/>
              <a:t>Saisissez l’adresse suivante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None/>
            </a:pP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HTTp://................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endParaRPr lang="fr-FR" sz="1900" dirty="0" smtClean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buClr>
                <a:srgbClr val="FFC000"/>
              </a:buClr>
              <a:buNone/>
            </a:pPr>
            <a:r>
              <a:rPr lang="fr-FR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page contenant le formulaire d’authentification CAS s’affiche à l’écran</a:t>
            </a:r>
            <a:r>
              <a:rPr lang="fr-F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>
              <a:buClr>
                <a:srgbClr val="FFC000"/>
              </a:buClr>
            </a:pPr>
            <a:endParaRPr lang="fr-FR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rgbClr val="FFC000"/>
              </a:buClr>
            </a:pPr>
            <a:r>
              <a:rPr lang="fr-FR" sz="5100" dirty="0"/>
              <a:t>Saisissez votre identifiant et mot de </a:t>
            </a:r>
            <a:r>
              <a:rPr lang="fr-FR" sz="5100" dirty="0" smtClean="0"/>
              <a:t>passe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AgroSup </a:t>
            </a:r>
            <a:r>
              <a:rPr lang="fr-FR" sz="4500" b="1" dirty="0" err="1" smtClean="0">
                <a:solidFill>
                  <a:schemeClr val="accent6"/>
                </a:solidFill>
                <a:latin typeface="Ink Free" panose="03080402000500000000" pitchFamily="66" charset="0"/>
              </a:rPr>
              <a:t>Dijon-L’institut</a:t>
            </a: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</a:t>
            </a:r>
            <a:r>
              <a:rPr lang="fr-FR" sz="4500" dirty="0"/>
              <a:t> </a:t>
            </a:r>
            <a:r>
              <a:rPr lang="fr-FR" sz="5100" dirty="0"/>
              <a:t>dans les champs correspondants.</a:t>
            </a:r>
          </a:p>
          <a:p>
            <a:pPr>
              <a:buClr>
                <a:srgbClr val="FFC000"/>
              </a:buClr>
            </a:pPr>
            <a:endParaRPr lang="fr-FR" sz="3800" dirty="0"/>
          </a:p>
          <a:p>
            <a:pPr lvl="0">
              <a:buClr>
                <a:srgbClr val="FFC000"/>
              </a:buClr>
            </a:pPr>
            <a:r>
              <a:rPr lang="fr-FR" sz="5100" dirty="0"/>
              <a:t>Cliquez sur </a:t>
            </a:r>
            <a:r>
              <a:rPr lang="fr-FR" sz="5100" dirty="0" smtClean="0"/>
              <a:t>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Se connecter.</a:t>
            </a:r>
            <a:endParaRPr lang="fr-FR" sz="45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1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5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/>
          <a:stretch/>
        </p:blipFill>
        <p:spPr bwMode="auto">
          <a:xfrm>
            <a:off x="8472111" y="1849914"/>
            <a:ext cx="2593975" cy="241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4" r="10477" b="50056"/>
          <a:stretch/>
        </p:blipFill>
        <p:spPr>
          <a:xfrm>
            <a:off x="9705524" y="709254"/>
            <a:ext cx="2200759" cy="2336181"/>
          </a:xfrm>
          <a:prstGeom prst="rect">
            <a:avLst/>
          </a:prstGeom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cliqué sur le bouton valider sans avoir effectuer de choix!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404" y="2598553"/>
            <a:ext cx="10010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message suivant s’affiche à l’écran.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4049925"/>
            <a:ext cx="10848975" cy="800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1512" y="4911505"/>
            <a:ext cx="4210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suffit de sélectionner votre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 personnalisé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formation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11363" y="1880910"/>
            <a:ext cx="7141843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Cochez la case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Exeat International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61590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2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Sélectionnez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7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53001" y="2972037"/>
            <a:ext cx="6315197" cy="28427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673FBA8B-B025-4E43-9CF8-848743C5D6BC}"/>
              </a:ext>
            </a:extLst>
          </p:cNvPr>
          <p:cNvSpPr>
            <a:spLocks/>
          </p:cNvSpPr>
          <p:nvPr/>
        </p:nvSpPr>
        <p:spPr bwMode="auto">
          <a:xfrm>
            <a:off x="5530311" y="4240515"/>
            <a:ext cx="1131377" cy="433953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0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53597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Dans </a:t>
            </a:r>
            <a:r>
              <a:rPr lang="fr-FR" sz="3200" dirty="0"/>
              <a:t>le menu déroulant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Choisir un </a:t>
            </a:r>
            <a:r>
              <a:rPr lang="fr-FR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établissement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,</a:t>
            </a:r>
            <a:r>
              <a:rPr lang="fr-FR" sz="3200" dirty="0" smtClean="0"/>
              <a:t> </a:t>
            </a:r>
            <a:r>
              <a:rPr lang="fr-FR" sz="3200" dirty="0"/>
              <a:t>sélectionnez </a:t>
            </a:r>
            <a:r>
              <a:rPr lang="fr-FR" sz="3200" dirty="0" smtClean="0"/>
              <a:t>l’établissement de votre choix.</a:t>
            </a:r>
            <a:endParaRPr lang="fr-FR" sz="3200" dirty="0"/>
          </a:p>
          <a:p>
            <a:pPr marL="457200" lvl="1" indent="0">
              <a:buClr>
                <a:srgbClr val="FFC000"/>
              </a:buClr>
              <a:buNone/>
            </a:pPr>
            <a:r>
              <a:rPr lang="fr-FR" dirty="0"/>
              <a:t/>
            </a:r>
            <a:br>
              <a:rPr lang="fr-FR" dirty="0"/>
            </a:b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60033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6793"/>
            <a:ext cx="76690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3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Choisissez votre établissement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60033"/>
            <a:ext cx="2743200" cy="365125"/>
          </a:xfrm>
        </p:spPr>
        <p:txBody>
          <a:bodyPr/>
          <a:lstStyle/>
          <a:p>
            <a:fld id="{5D1C3548-FDBB-48DE-B5F8-E5887FFCB2C7}" type="slidenum">
              <a:rPr lang="fr-FR" smtClean="0"/>
              <a:t>8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t="32669" b="3117"/>
          <a:stretch/>
        </p:blipFill>
        <p:spPr bwMode="auto">
          <a:xfrm>
            <a:off x="6269947" y="3333544"/>
            <a:ext cx="5760720" cy="2615565"/>
          </a:xfrm>
          <a:prstGeom prst="rect">
            <a:avLst/>
          </a:prstGeom>
          <a:ln w="9525" cap="flat" cmpd="sng" algn="ctr">
            <a:solidFill>
              <a:srgbClr val="E7E6E6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6783340" y="3447798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49529" b="50127"/>
          <a:stretch/>
        </p:blipFill>
        <p:spPr bwMode="auto">
          <a:xfrm>
            <a:off x="1365767" y="3277649"/>
            <a:ext cx="2827655" cy="268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Je me suis trompé(e) dans mon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mais </a:t>
            </a: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ne l’ai pas encore validé 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607" y="2583332"/>
            <a:ext cx="10010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utilisez le bouton réinitialiser.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88" y="4064421"/>
            <a:ext cx="933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737</Words>
  <Application>Microsoft Office PowerPoint</Application>
  <PresentationFormat>Grand écran</PresentationFormat>
  <Paragraphs>168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Bahnschrift</vt:lpstr>
      <vt:lpstr>Bahnschrift Light SemiCondensed</vt:lpstr>
      <vt:lpstr>Calibri</vt:lpstr>
      <vt:lpstr>Calibri Light</vt:lpstr>
      <vt:lpstr>Century Gothic</vt:lpstr>
      <vt:lpstr>Corbel</vt:lpstr>
      <vt:lpstr>Corbel Light</vt:lpstr>
      <vt:lpstr>Ink Free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Agrosup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Anabelle DI MARTINO</dc:creator>
  <cp:lastModifiedBy>Anabelle DI MARTINO</cp:lastModifiedBy>
  <cp:revision>117</cp:revision>
  <cp:lastPrinted>2021-12-14T10:45:34Z</cp:lastPrinted>
  <dcterms:created xsi:type="dcterms:W3CDTF">2021-03-15T15:50:27Z</dcterms:created>
  <dcterms:modified xsi:type="dcterms:W3CDTF">2021-12-16T10:01:52Z</dcterms:modified>
</cp:coreProperties>
</file>