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260" r:id="rId4"/>
    <p:sldId id="331" r:id="rId5"/>
    <p:sldId id="328" r:id="rId6"/>
    <p:sldId id="330" r:id="rId7"/>
    <p:sldId id="314" r:id="rId8"/>
    <p:sldId id="323" r:id="rId9"/>
    <p:sldId id="332" r:id="rId10"/>
    <p:sldId id="316" r:id="rId11"/>
    <p:sldId id="326" r:id="rId12"/>
    <p:sldId id="333" r:id="rId13"/>
    <p:sldId id="327" r:id="rId14"/>
    <p:sldId id="318" r:id="rId15"/>
    <p:sldId id="319" r:id="rId16"/>
    <p:sldId id="329" r:id="rId17"/>
    <p:sldId id="320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0066"/>
    <a:srgbClr val="FFDF7F"/>
    <a:srgbClr val="FFECB3"/>
    <a:srgbClr val="57A4E7"/>
    <a:srgbClr val="EBE35C"/>
    <a:srgbClr val="1F3864"/>
    <a:srgbClr val="FF3300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-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C402EE3B-16E4-4184-97FE-D8440EDF9036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B3ADCBF3-8238-4E23-9369-C9D5166E8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417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88" tIns="47794" rIns="95588" bIns="47794" rtlCol="0"/>
          <a:lstStyle>
            <a:lvl1pPr algn="r">
              <a:defRPr sz="1300"/>
            </a:lvl1pPr>
          </a:lstStyle>
          <a:p>
            <a:fld id="{902191AA-2E5B-4BCB-8336-21D9EBAE0F4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8" tIns="47794" rIns="95588" bIns="477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88" tIns="47794" rIns="95588" bIns="47794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l">
              <a:defRPr sz="1300"/>
            </a:lvl1pPr>
          </a:lstStyle>
          <a:p>
            <a:r>
              <a:rPr lang="fr-FR" smtClean="0"/>
              <a:t>Fiche 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88" tIns="47794" rIns="95588" bIns="47794" rtlCol="0" anchor="b"/>
          <a:lstStyle>
            <a:lvl1pPr algn="r">
              <a:defRPr sz="1300"/>
            </a:lvl1pPr>
          </a:lstStyle>
          <a:p>
            <a:fld id="{AF1C0CE7-14C6-4762-8FC4-599319BB5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369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C55B-B965-4E59-8108-92547CA063C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4488-3265-461A-9149-83A49DD9E6F9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4A71-ED17-4927-92DA-B008F47B7F6A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13C3-746F-487A-9BE1-F6B3DB3043DB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3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2D0-81A9-4A7B-BDF1-AEAA71135222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0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EC91-561A-40F3-A6AF-0F8957D60FF4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852-70B6-455B-AED6-61FD65F60E9A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57C-D729-4F90-BE87-A90B732551FA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FBD4-CEEC-4BAD-AE0B-29FE8E44DD08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0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616B-767B-4FF4-8DF0-F8EE2FAE5766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07D6-2F65-4B72-84EE-72DBF32D8DD8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9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DF60-AEF5-457E-B694-D28F5FFF0DF7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Tutoriel MERCURE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3548-FDBB-48DE-B5F8-E5887FFCB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14057" r="15127" b="13784"/>
          <a:stretch/>
        </p:blipFill>
        <p:spPr>
          <a:xfrm>
            <a:off x="7924800" y="1193780"/>
            <a:ext cx="3459265" cy="3142430"/>
          </a:xfrm>
          <a:prstGeom prst="rect">
            <a:avLst/>
          </a:prstGeom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6498590" y="177800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23022"/>
            <a:ext cx="1755775" cy="137922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</a:t>
            </a:fld>
            <a:endParaRPr lang="fr-FR" dirty="0"/>
          </a:p>
        </p:txBody>
      </p:sp>
      <p:sp>
        <p:nvSpPr>
          <p:cNvPr id="11" name="Zone de texte 454"/>
          <p:cNvSpPr txBox="1">
            <a:spLocks noChangeArrowheads="1"/>
          </p:cNvSpPr>
          <p:nvPr/>
        </p:nvSpPr>
        <p:spPr bwMode="auto">
          <a:xfrm>
            <a:off x="1971675" y="664581"/>
            <a:ext cx="452691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Choix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5"/>
          <p:cNvSpPr txBox="1">
            <a:spLocks noChangeArrowheads="1"/>
          </p:cNvSpPr>
          <p:nvPr/>
        </p:nvSpPr>
        <p:spPr bwMode="auto">
          <a:xfrm>
            <a:off x="1893887" y="1733088"/>
            <a:ext cx="5953125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7200" b="1" dirty="0">
                <a:solidFill>
                  <a:srgbClr val="44546A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PARCOURS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614" y="2730307"/>
            <a:ext cx="756663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200"/>
              </a:spcBef>
            </a:pPr>
            <a:r>
              <a:rPr lang="fr-FR" sz="60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diplôme</a:t>
            </a:r>
            <a:endParaRPr lang="fr-FR" sz="4400" b="1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2427" y="4846981"/>
            <a:ext cx="439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choix personnalisé de formation</a:t>
            </a:r>
            <a:endParaRPr lang="fr-FR" sz="2000" b="1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138112" y="4938114"/>
            <a:ext cx="7238060" cy="7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fiche s’adresse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étudiant(e)s de première année du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cursus </a:t>
            </a:r>
            <a:r>
              <a:rPr lang="fr-FR" sz="1600" b="1" dirty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ingénieurs –agronomie-agroalimentaire- Formation </a:t>
            </a:r>
            <a:r>
              <a:rPr lang="fr-FR" sz="1600" b="1" dirty="0" smtClean="0">
                <a:solidFill>
                  <a:srgbClr val="44546A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initiale – L’Institut Agro Dijon.</a:t>
            </a:r>
            <a:endParaRPr lang="fr-FR" sz="14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>
                <a:solidFill>
                  <a:srgbClr val="1F3864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454"/>
          <p:cNvSpPr txBox="1">
            <a:spLocks noChangeArrowheads="1"/>
          </p:cNvSpPr>
          <p:nvPr/>
        </p:nvSpPr>
        <p:spPr bwMode="auto">
          <a:xfrm>
            <a:off x="5622571" y="3794519"/>
            <a:ext cx="666597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5400" b="1" dirty="0" smtClean="0">
                <a:solidFill>
                  <a:srgbClr val="57A4E7"/>
                </a:solidFill>
                <a:latin typeface="Corbel Light" panose="020B03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fr-FR" sz="4400" b="1" baseline="30000" dirty="0" smtClean="0">
                <a:solidFill>
                  <a:srgbClr val="57A4E7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ière</a:t>
            </a:r>
            <a:r>
              <a:rPr lang="fr-FR" sz="5400" b="1" dirty="0" smtClean="0">
                <a:solidFill>
                  <a:srgbClr val="57A4E7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année</a:t>
            </a:r>
            <a:endParaRPr lang="fr-FR" sz="900" dirty="0">
              <a:solidFill>
                <a:srgbClr val="57A4E7"/>
              </a:solidFill>
              <a:effectLst/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57862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Fiche  pratique Choix Parcours</a:t>
            </a:r>
            <a:endParaRPr lang="fr-F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</a:t>
            </a:r>
            <a:r>
              <a:rPr lang="fr-FR" sz="3200" dirty="0"/>
              <a:t>valider et enregistrer votre choix, cliquez sur le bouton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Valider</a:t>
            </a:r>
            <a:r>
              <a:rPr lang="fr-FR" sz="3200" dirty="0">
                <a:solidFill>
                  <a:schemeClr val="accent6"/>
                </a:solidFill>
              </a:rPr>
              <a:t>.</a:t>
            </a:r>
            <a:endParaRPr lang="fr-FR" sz="2400" dirty="0">
              <a:solidFill>
                <a:schemeClr val="accent6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8189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4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Validez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10</a:t>
            </a:fld>
            <a:endParaRPr lang="fr-FR"/>
          </a:p>
        </p:txBody>
      </p:sp>
      <p:pic>
        <p:nvPicPr>
          <p:cNvPr id="11" name="Imag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 b="16565"/>
          <a:stretch/>
        </p:blipFill>
        <p:spPr bwMode="auto">
          <a:xfrm>
            <a:off x="5357177" y="2793209"/>
            <a:ext cx="6506845" cy="3253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10269577" y="5345384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38795" y="912341"/>
            <a:ext cx="89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Avez-vous remarqué?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8163" y="2458822"/>
            <a:ext cx="11169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validation,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message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d’information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récapitulant le type de choix effectué, le libellé et le lien Heliantice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s’affiche à l’écran</a:t>
            </a:r>
            <a:r>
              <a:rPr lang="fr-FR" sz="3200" dirty="0" smtClean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solidFill>
                <a:schemeClr val="accent4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/>
        </p:blipFill>
        <p:spPr>
          <a:xfrm>
            <a:off x="6229802" y="4115420"/>
            <a:ext cx="5760720" cy="21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À noter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79987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toutes modifications une fois votre validation effectuée,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veuillez contacter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coordinateur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FR" sz="3200" dirty="0">
              <a:solidFill>
                <a:schemeClr val="accent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https://t3.ftcdn.net/jpg/04/61/79/56/240_F_461795671_9pa4xNpWF9UmC82GcqXe7o4CQ5HGSA8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8335" r="18442" b="5563"/>
          <a:stretch/>
        </p:blipFill>
        <p:spPr bwMode="auto">
          <a:xfrm>
            <a:off x="8993876" y="2757937"/>
            <a:ext cx="2959022" cy="3096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1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682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Recommandation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96080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conserver une trace de votre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parcours personnalisé de formation,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télécharger le document !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3" t="48932" r="9476" b="6102"/>
          <a:stretch/>
        </p:blipFill>
        <p:spPr>
          <a:xfrm>
            <a:off x="9105647" y="549512"/>
            <a:ext cx="2790594" cy="25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Téléchargez </a:t>
            </a:r>
            <a:r>
              <a:rPr lang="fr-FR" sz="3200" dirty="0"/>
              <a:t>le document PDF du choix saisi en cliquant sur le bouton </a:t>
            </a:r>
            <a:r>
              <a:rPr lang="fr-FR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Télécharger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Choix.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7389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5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Téléchargez le document PDF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53" y="2870370"/>
            <a:ext cx="5760720" cy="2989580"/>
          </a:xfrm>
          <a:prstGeom prst="rect">
            <a:avLst/>
          </a:prstGeom>
        </p:spPr>
      </p:pic>
      <p:sp>
        <p:nvSpPr>
          <p:cNvPr id="14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10083299" y="3171632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49914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Pour déposer votre dosser, cliquez sur le lien suivant</a:t>
            </a:r>
            <a:r>
              <a:rPr lang="fr-FR" sz="3200" b="1" dirty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HélianTICE.</a:t>
            </a:r>
            <a:endParaRPr lang="fr-FR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5B9BD5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90220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6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Déposez </a:t>
            </a:r>
            <a:r>
              <a:rPr lang="fr-FR" sz="4400" b="1" dirty="0">
                <a:latin typeface="Corbel" panose="020B0503020204020204" pitchFamily="34" charset="0"/>
                <a:cs typeface="Times New Roman" panose="02020603050405020304" pitchFamily="18" charset="0"/>
              </a:rPr>
              <a:t>mon dossier sur HélianTICE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4173" y="4375766"/>
            <a:ext cx="384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2400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suffit de vous connecter, en entrant votre identifiant et mot de passe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’Institut 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Dijon!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7970457" y="1887070"/>
            <a:ext cx="3539490" cy="3647432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HélianTICE, qu’est-ce que c’est 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HélianTICE est la plateforme de formation à distance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 Institut Agro Dijon.</a:t>
            </a:r>
            <a:endParaRPr lang="fr-FR" sz="16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trouverez sur cette plateforme les supports de vos cours créés et intégrés par vos enseignants. 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cours sont organisés par sections au sein desquelles vous trouverez ressources et activités, mobilisables rapidement</a:t>
            </a:r>
            <a:r>
              <a:rPr lang="fr-FR" sz="12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77359" r="45149" b="11714"/>
          <a:stretch/>
        </p:blipFill>
        <p:spPr bwMode="auto">
          <a:xfrm>
            <a:off x="516472" y="3043680"/>
            <a:ext cx="6574138" cy="107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4968853" y="3040255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990" t="3073" r="15231"/>
          <a:stretch/>
        </p:blipFill>
        <p:spPr>
          <a:xfrm>
            <a:off x="4521894" y="4233783"/>
            <a:ext cx="3480142" cy="18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Cliquez sur le bouton </a:t>
            </a:r>
            <a:r>
              <a:rPr lang="fr-FR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Déconnexion.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message suivant s’affiche à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l’écran.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6778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7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Déconnectez-vous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16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44399" y="2589713"/>
            <a:ext cx="5760720" cy="252730"/>
            <a:chOff x="0" y="0"/>
            <a:chExt cx="5760720" cy="252730"/>
          </a:xfrm>
        </p:grpSpPr>
        <p:pic>
          <p:nvPicPr>
            <p:cNvPr id="15" name="Imag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720" cy="2527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87791" y="30112"/>
              <a:ext cx="1315453" cy="192506"/>
            </a:xfrm>
            <a:prstGeom prst="rect">
              <a:avLst/>
            </a:prstGeom>
            <a:solidFill>
              <a:srgbClr val="3E3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7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5357311" y="2417887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Imag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1" y="3320118"/>
            <a:ext cx="6811763" cy="930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1597" y="4511606"/>
            <a:ext cx="7135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raisons de 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sécurité</a:t>
            </a:r>
            <a:r>
              <a:rPr lang="fr-FR" sz="3200" dirty="0" smtClean="0">
                <a:solidFill>
                  <a:schemeClr val="accent4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n’oubliez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fermer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navigateur.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72" y="4043947"/>
            <a:ext cx="3092430" cy="211622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3463290" y="3121763"/>
            <a:ext cx="52654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des système d’information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système d'information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000" cap="small" dirty="0">
                <a:solidFill>
                  <a:srgbClr val="76717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appui à la recherche et l'enseignement supérieur</a:t>
            </a:r>
            <a:endParaRPr lang="fr-FR" sz="1100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76717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767171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290" y="1538025"/>
            <a:ext cx="55304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L’Institut </a:t>
            </a:r>
            <a:r>
              <a:rPr lang="fr-FR" sz="4800" b="1" dirty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 </a:t>
            </a:r>
            <a:r>
              <a:rPr lang="fr-FR" sz="4800" b="1" dirty="0" smtClean="0">
                <a:solidFill>
                  <a:srgbClr val="44546A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Dijon</a:t>
            </a:r>
            <a:endParaRPr lang="fr-FR" sz="4800" dirty="0"/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" y="5213684"/>
            <a:ext cx="1755775" cy="1379220"/>
          </a:xfrm>
          <a:prstGeom prst="rect">
            <a:avLst/>
          </a:prstGeom>
        </p:spPr>
      </p:pic>
      <p:sp>
        <p:nvSpPr>
          <p:cNvPr id="14" name="Zone de texte 454"/>
          <p:cNvSpPr txBox="1">
            <a:spLocks noChangeArrowheads="1"/>
          </p:cNvSpPr>
          <p:nvPr/>
        </p:nvSpPr>
        <p:spPr bwMode="auto">
          <a:xfrm>
            <a:off x="6096000" y="4691397"/>
            <a:ext cx="3439639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49580" algn="l">
              <a:spcAft>
                <a:spcPts val="0"/>
              </a:spcAft>
            </a:pPr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endParaRPr lang="fr-FR" sz="1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093" y="-3481"/>
            <a:ext cx="12192000" cy="11969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4407" r="9476" b="6102"/>
          <a:stretch/>
        </p:blipFill>
        <p:spPr>
          <a:xfrm>
            <a:off x="8382956" y="2493471"/>
            <a:ext cx="3706695" cy="337825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8306" y="430795"/>
            <a:ext cx="844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cap="all" dirty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propos de choix </a:t>
            </a:r>
            <a:r>
              <a:rPr lang="fr-FR" sz="4400" b="1" cap="all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</a:t>
            </a:r>
            <a:endParaRPr lang="fr-FR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23116" y="13886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</a:t>
            </a:r>
            <a:r>
              <a:rPr lang="fr-FR" sz="2400" cap="all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Parcours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une interface web qui permet d’exprimer vos choix de parcours personnalisé de formation pour l’année prochaine, pour votre future 2ème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année!</a:t>
            </a:r>
            <a:endParaRPr lang="fr-FR" sz="2400" dirty="0"/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626558" y="2659679"/>
            <a:ext cx="3777500" cy="264849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concerné par </a:t>
            </a:r>
            <a:r>
              <a:rPr lang="fr-FR" sz="2800" b="1" dirty="0" smtClean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</a:t>
            </a: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 ?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étudiant(e)s en 1</a:t>
            </a:r>
            <a:r>
              <a:rPr lang="fr-FR" sz="1600" baseline="300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ière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 qui souhaitent s’inscrire en seconde année (du cursus ingénieur IFISE 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AG, IFI SA/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Césure entre 1A et 2A).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4500631" y="2659679"/>
            <a:ext cx="3785752" cy="2668489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rgbClr val="CC0066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Quels sont les parcours proposés ? 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pouvez choisir entre le double diplôme, le parcours Exeat (Établissement à l’international uniquement), le parcours Césure/CECAA et </a:t>
            </a:r>
            <a:r>
              <a:rPr lang="fr-FR" sz="1600" dirty="0" smtClean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IAE </a:t>
            </a:r>
            <a:r>
              <a:rPr lang="fr-FR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Forestier.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C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11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11" y="2057977"/>
            <a:ext cx="5801103" cy="3625837"/>
          </a:xfrm>
          <a:prstGeom prst="rect">
            <a:avLst/>
          </a:prstGeom>
        </p:spPr>
      </p:pic>
      <p:sp>
        <p:nvSpPr>
          <p:cNvPr id="13" name="Zone de texte 6"/>
          <p:cNvSpPr txBox="1">
            <a:spLocks noChangeArrowheads="1"/>
          </p:cNvSpPr>
          <p:nvPr/>
        </p:nvSpPr>
        <p:spPr bwMode="auto">
          <a:xfrm>
            <a:off x="467362" y="936248"/>
            <a:ext cx="5285333" cy="2243459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69118" y="1214369"/>
            <a:ext cx="442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smtClean="0">
                <a:solidFill>
                  <a:srgbClr val="CC0066"/>
                </a:solidFill>
                <a:latin typeface="Ink Free" panose="03080402000500000000" pitchFamily="66" charset="0"/>
              </a:rPr>
              <a:t>Objectif</a:t>
            </a:r>
            <a:endParaRPr lang="fr-FR" sz="6000" b="1" dirty="0">
              <a:solidFill>
                <a:srgbClr val="CC0066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8755" y="1084624"/>
            <a:ext cx="6213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Corbel" panose="020B0503020204020204" pitchFamily="34" charset="0"/>
              </a:rPr>
              <a:t>Je choisis</a:t>
            </a:r>
          </a:p>
          <a:p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Double diplôme</a:t>
            </a:r>
            <a:endParaRPr lang="fr-FR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506094" y="3349974"/>
            <a:ext cx="5219457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i="1" dirty="0" smtClean="0">
                <a:latin typeface="Corbel" panose="020B0503020204020204" pitchFamily="34" charset="0"/>
              </a:rPr>
              <a:t>Vos choix...</a:t>
            </a:r>
            <a:endParaRPr lang="fr-FR" i="1" dirty="0">
              <a:latin typeface="Corbel" panose="020B0503020204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dirty="0"/>
              <a:t>Master Économie et gouvernance des territoires (EGT</a:t>
            </a:r>
            <a:r>
              <a:rPr lang="fr-FR" dirty="0" smtClean="0"/>
              <a:t>).</a:t>
            </a:r>
          </a:p>
          <a:p>
            <a:pPr algn="just">
              <a:spcAft>
                <a:spcPts val="0"/>
              </a:spcAft>
              <a:buClr>
                <a:schemeClr val="accent6"/>
              </a:buClr>
            </a:pPr>
            <a:r>
              <a:rPr lang="fr-FR" i="1" dirty="0" smtClean="0">
                <a:latin typeface="Corbel" panose="020B0503020204020204" pitchFamily="34" charset="0"/>
              </a:rPr>
              <a:t>Ou...</a:t>
            </a:r>
            <a:endParaRPr lang="fr-FR" i="1" dirty="0">
              <a:latin typeface="Corbel" panose="020B0503020204020204" pitchFamily="34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r-FR" dirty="0"/>
              <a:t>Master Agroécologie (</a:t>
            </a:r>
            <a:r>
              <a:rPr lang="fr-FR" dirty="0" err="1"/>
              <a:t>Aé</a:t>
            </a:r>
            <a:r>
              <a:rPr lang="fr-FR" dirty="0"/>
              <a:t>).</a:t>
            </a:r>
            <a:endParaRPr lang="fr-FR" sz="1600" b="1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0359" y="5355086"/>
            <a:ext cx="1002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double diplôme permet de suivre deux formations et d'acquérir une double compétence.</a:t>
            </a:r>
            <a:endParaRPr lang="fr-FR" sz="2400" b="1" dirty="0"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1416" y="453328"/>
            <a:ext cx="5221605" cy="1704218"/>
          </a:xfrm>
          <a:prstGeom prst="rect">
            <a:avLst/>
          </a:prstGeom>
          <a:pattFill prst="ltVer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fr-FR" dirty="0">
              <a:solidFill>
                <a:schemeClr val="bg2">
                  <a:lumMod val="50000"/>
                </a:schemeClr>
              </a:solidFill>
              <a:latin typeface="Bahnschrift Ligh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5799093" y="310896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935967" y="946209"/>
            <a:ext cx="5519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Important !</a:t>
            </a:r>
            <a:endParaRPr lang="fr-FR" sz="5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95082" y="2639419"/>
            <a:ext cx="6893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n’êtes pas certain(e) de </a:t>
            </a:r>
            <a:r>
              <a:rPr lang="fr-FR" sz="32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valider votre 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vous avez la possibilité de revenir sur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hoix </a:t>
            </a:r>
            <a:r>
              <a:rPr lang="fr-FR" sz="3200" cap="all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200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arcours </a:t>
            </a:r>
            <a:r>
              <a:rPr lang="fr-FR" sz="4000" b="1" dirty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 la fin de la date d’inscription</a:t>
            </a:r>
            <a:r>
              <a:rPr lang="fr-FR" sz="4000" dirty="0">
                <a:solidFill>
                  <a:srgbClr val="FFC000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3851" r="15241" b="22973"/>
          <a:stretch/>
        </p:blipFill>
        <p:spPr bwMode="auto">
          <a:xfrm>
            <a:off x="7888406" y="3108960"/>
            <a:ext cx="4303594" cy="2511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66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8156982" cy="4147930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5100" dirty="0" smtClean="0"/>
              <a:t>Saisissez l’adresse suivante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None/>
            </a:pP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HTTp://................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endParaRPr lang="fr-FR" sz="1900" dirty="0" smtClean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buClr>
                <a:srgbClr val="FFC000"/>
              </a:buClr>
              <a:buNone/>
            </a:pPr>
            <a:r>
              <a:rPr lang="fr-FR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page contenant le formulaire d’authentification CAS s’affiche à l’écran</a:t>
            </a:r>
            <a:r>
              <a:rPr lang="fr-F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>
              <a:buClr>
                <a:srgbClr val="FFC000"/>
              </a:buClr>
            </a:pPr>
            <a:endParaRPr lang="fr-FR" sz="3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Clr>
                <a:srgbClr val="FFC000"/>
              </a:buClr>
            </a:pPr>
            <a:r>
              <a:rPr lang="fr-FR" sz="5100" dirty="0"/>
              <a:t>Saisissez votre identifiant et mot de passe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AgroSup </a:t>
            </a:r>
            <a:r>
              <a:rPr lang="fr-FR" sz="45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Dijon- L’institut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Agro</a:t>
            </a:r>
            <a:r>
              <a:rPr lang="fr-FR" sz="4500" dirty="0"/>
              <a:t> </a:t>
            </a:r>
            <a:r>
              <a:rPr lang="fr-FR" sz="5100" dirty="0"/>
              <a:t>dans les champs correspondants.</a:t>
            </a:r>
          </a:p>
          <a:p>
            <a:pPr>
              <a:buClr>
                <a:srgbClr val="FFC000"/>
              </a:buClr>
            </a:pPr>
            <a:endParaRPr lang="fr-FR" sz="3800" dirty="0"/>
          </a:p>
          <a:p>
            <a:pPr lvl="0">
              <a:buClr>
                <a:srgbClr val="FFC000"/>
              </a:buClr>
            </a:pPr>
            <a:r>
              <a:rPr lang="fr-FR" sz="5100" dirty="0"/>
              <a:t>Cliquez sur </a:t>
            </a:r>
            <a:r>
              <a:rPr lang="fr-FR" sz="5100" dirty="0" smtClean="0"/>
              <a:t> </a:t>
            </a:r>
            <a:r>
              <a:rPr lang="fr-FR" sz="4500" b="1" dirty="0">
                <a:solidFill>
                  <a:schemeClr val="accent6"/>
                </a:solidFill>
                <a:latin typeface="Ink Free" panose="03080402000500000000" pitchFamily="66" charset="0"/>
              </a:rPr>
              <a:t>Se connecter.</a:t>
            </a:r>
            <a:endParaRPr lang="fr-FR" sz="45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4081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1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Connectez-vous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5</a:t>
            </a:fld>
            <a:endParaRPr lang="fr-FR"/>
          </a:p>
        </p:txBody>
      </p:sp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/>
          <a:stretch/>
        </p:blipFill>
        <p:spPr bwMode="auto">
          <a:xfrm>
            <a:off x="8472111" y="1849914"/>
            <a:ext cx="2593975" cy="241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2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4" r="10477" b="50056"/>
          <a:stretch/>
        </p:blipFill>
        <p:spPr>
          <a:xfrm>
            <a:off x="9705524" y="709254"/>
            <a:ext cx="2200759" cy="2336181"/>
          </a:xfrm>
          <a:prstGeom prst="rect">
            <a:avLst/>
          </a:prstGeom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cliqué sur le bouton valider sans avoir effectuer de choix!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404" y="2598553"/>
            <a:ext cx="10010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message suivant s’affiche à l’écran. 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4049925"/>
            <a:ext cx="10848975" cy="800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1512" y="4911505"/>
            <a:ext cx="421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767171"/>
              </a:buClr>
            </a:pP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suffit de sélectionner votre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 de </a:t>
            </a:r>
            <a:r>
              <a:rPr lang="fr-FR" sz="2400" dirty="0" smtClean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parcours personnalisé </a:t>
            </a:r>
            <a:r>
              <a:rPr lang="fr-FR" sz="2400" dirty="0">
                <a:solidFill>
                  <a:srgbClr val="5B9BD5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formation</a:t>
            </a:r>
            <a:r>
              <a:rPr lang="fr-FR" sz="2400" dirty="0" smtClean="0">
                <a:solidFill>
                  <a:schemeClr val="accent1"/>
                </a:solidFill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-3683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7" y="1849914"/>
            <a:ext cx="7141843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fr-FR" sz="3200" dirty="0" smtClean="0"/>
              <a:t>Cochez la case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Double diplôme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.</a:t>
            </a:r>
            <a:endParaRPr lang="fr-FR" sz="3200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3110"/>
            <a:ext cx="61590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2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Sélectionnez votre choix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7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 b="16565"/>
          <a:stretch/>
        </p:blipFill>
        <p:spPr bwMode="auto">
          <a:xfrm>
            <a:off x="5357177" y="2793209"/>
            <a:ext cx="6506845" cy="3253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eform: Shape 20">
            <a:extLst>
              <a:ext uri="{FF2B5EF4-FFF2-40B4-BE49-F238E27FC236}">
                <a16:creationId xmlns:a16="http://schemas.microsoft.com/office/drawing/2014/main" id="{673FBA8B-B025-4E43-9CF8-848743C5D6BC}"/>
              </a:ext>
            </a:extLst>
          </p:cNvPr>
          <p:cNvSpPr>
            <a:spLocks/>
          </p:cNvSpPr>
          <p:nvPr/>
        </p:nvSpPr>
        <p:spPr bwMode="auto">
          <a:xfrm>
            <a:off x="5436064" y="4558230"/>
            <a:ext cx="1131377" cy="433953"/>
          </a:xfrm>
          <a:custGeom>
            <a:avLst/>
            <a:gdLst>
              <a:gd name="connsiteX0" fmla="*/ 544298 w 1185863"/>
              <a:gd name="connsiteY0" fmla="*/ 76200 h 817563"/>
              <a:gd name="connsiteX1" fmla="*/ 466481 w 1185863"/>
              <a:gd name="connsiteY1" fmla="*/ 82150 h 817563"/>
              <a:gd name="connsiteX2" fmla="*/ 389855 w 1185863"/>
              <a:gd name="connsiteY2" fmla="*/ 93652 h 817563"/>
              <a:gd name="connsiteX3" fmla="*/ 315214 w 1185863"/>
              <a:gd name="connsiteY3" fmla="*/ 110311 h 817563"/>
              <a:gd name="connsiteX4" fmla="*/ 278688 w 1185863"/>
              <a:gd name="connsiteY4" fmla="*/ 121416 h 817563"/>
              <a:gd name="connsiteX5" fmla="*/ 261615 w 1185863"/>
              <a:gd name="connsiteY5" fmla="*/ 126969 h 817563"/>
              <a:gd name="connsiteX6" fmla="*/ 227074 w 1185863"/>
              <a:gd name="connsiteY6" fmla="*/ 140455 h 817563"/>
              <a:gd name="connsiteX7" fmla="*/ 193724 w 1185863"/>
              <a:gd name="connsiteY7" fmla="*/ 156320 h 817563"/>
              <a:gd name="connsiteX8" fmla="*/ 161962 w 1185863"/>
              <a:gd name="connsiteY8" fmla="*/ 175755 h 817563"/>
              <a:gd name="connsiteX9" fmla="*/ 132979 w 1185863"/>
              <a:gd name="connsiteY9" fmla="*/ 198363 h 817563"/>
              <a:gd name="connsiteX10" fmla="*/ 107569 w 1185863"/>
              <a:gd name="connsiteY10" fmla="*/ 224541 h 817563"/>
              <a:gd name="connsiteX11" fmla="*/ 87718 w 1185863"/>
              <a:gd name="connsiteY11" fmla="*/ 254289 h 817563"/>
              <a:gd name="connsiteX12" fmla="*/ 72631 w 1185863"/>
              <a:gd name="connsiteY12" fmla="*/ 288399 h 817563"/>
              <a:gd name="connsiteX13" fmla="*/ 68263 w 1185863"/>
              <a:gd name="connsiteY13" fmla="*/ 307437 h 817563"/>
              <a:gd name="connsiteX14" fmla="*/ 65087 w 1185863"/>
              <a:gd name="connsiteY14" fmla="*/ 326079 h 817563"/>
              <a:gd name="connsiteX15" fmla="*/ 65484 w 1185863"/>
              <a:gd name="connsiteY15" fmla="*/ 362569 h 817563"/>
              <a:gd name="connsiteX16" fmla="*/ 73425 w 1185863"/>
              <a:gd name="connsiteY16" fmla="*/ 397870 h 817563"/>
              <a:gd name="connsiteX17" fmla="*/ 86527 w 1185863"/>
              <a:gd name="connsiteY17" fmla="*/ 431187 h 817563"/>
              <a:gd name="connsiteX18" fmla="*/ 105584 w 1185863"/>
              <a:gd name="connsiteY18" fmla="*/ 463711 h 817563"/>
              <a:gd name="connsiteX19" fmla="*/ 127817 w 1185863"/>
              <a:gd name="connsiteY19" fmla="*/ 493458 h 817563"/>
              <a:gd name="connsiteX20" fmla="*/ 165932 w 1185863"/>
              <a:gd name="connsiteY20" fmla="*/ 534708 h 817563"/>
              <a:gd name="connsiteX21" fmla="*/ 193327 w 1185863"/>
              <a:gd name="connsiteY21" fmla="*/ 557713 h 817563"/>
              <a:gd name="connsiteX22" fmla="*/ 221119 w 1185863"/>
              <a:gd name="connsiteY22" fmla="*/ 580321 h 817563"/>
              <a:gd name="connsiteX23" fmla="*/ 281070 w 1185863"/>
              <a:gd name="connsiteY23" fmla="*/ 621571 h 817563"/>
              <a:gd name="connsiteX24" fmla="*/ 344991 w 1185863"/>
              <a:gd name="connsiteY24" fmla="*/ 656871 h 817563"/>
              <a:gd name="connsiteX25" fmla="*/ 412486 w 1185863"/>
              <a:gd name="connsiteY25" fmla="*/ 685825 h 817563"/>
              <a:gd name="connsiteX26" fmla="*/ 482362 w 1185863"/>
              <a:gd name="connsiteY26" fmla="*/ 707244 h 817563"/>
              <a:gd name="connsiteX27" fmla="*/ 553827 w 1185863"/>
              <a:gd name="connsiteY27" fmla="*/ 721126 h 817563"/>
              <a:gd name="connsiteX28" fmla="*/ 626086 w 1185863"/>
              <a:gd name="connsiteY28" fmla="*/ 727075 h 817563"/>
              <a:gd name="connsiteX29" fmla="*/ 698345 w 1185863"/>
              <a:gd name="connsiteY29" fmla="*/ 722712 h 817563"/>
              <a:gd name="connsiteX30" fmla="*/ 734474 w 1185863"/>
              <a:gd name="connsiteY30" fmla="*/ 716763 h 817563"/>
              <a:gd name="connsiteX31" fmla="*/ 767428 w 1185863"/>
              <a:gd name="connsiteY31" fmla="*/ 710020 h 817563"/>
              <a:gd name="connsiteX32" fmla="*/ 832143 w 1185863"/>
              <a:gd name="connsiteY32" fmla="*/ 687809 h 817563"/>
              <a:gd name="connsiteX33" fmla="*/ 895667 w 1185863"/>
              <a:gd name="connsiteY33" fmla="*/ 656871 h 817563"/>
              <a:gd name="connsiteX34" fmla="*/ 954427 w 1185863"/>
              <a:gd name="connsiteY34" fmla="*/ 618001 h 817563"/>
              <a:gd name="connsiteX35" fmla="*/ 993733 w 1185863"/>
              <a:gd name="connsiteY35" fmla="*/ 583097 h 817563"/>
              <a:gd name="connsiteX36" fmla="*/ 1017951 w 1185863"/>
              <a:gd name="connsiteY36" fmla="*/ 557713 h 817563"/>
              <a:gd name="connsiteX37" fmla="*/ 1039788 w 1185863"/>
              <a:gd name="connsiteY37" fmla="*/ 531138 h 817563"/>
              <a:gd name="connsiteX38" fmla="*/ 1059242 w 1185863"/>
              <a:gd name="connsiteY38" fmla="*/ 502184 h 817563"/>
              <a:gd name="connsiteX39" fmla="*/ 1075123 w 1185863"/>
              <a:gd name="connsiteY39" fmla="*/ 472040 h 817563"/>
              <a:gd name="connsiteX40" fmla="*/ 1088225 w 1185863"/>
              <a:gd name="connsiteY40" fmla="*/ 440706 h 817563"/>
              <a:gd name="connsiteX41" fmla="*/ 1097754 w 1185863"/>
              <a:gd name="connsiteY41" fmla="*/ 406992 h 817563"/>
              <a:gd name="connsiteX42" fmla="*/ 1103312 w 1185863"/>
              <a:gd name="connsiteY42" fmla="*/ 372485 h 817563"/>
              <a:gd name="connsiteX43" fmla="*/ 1104503 w 1185863"/>
              <a:gd name="connsiteY43" fmla="*/ 355033 h 817563"/>
              <a:gd name="connsiteX44" fmla="*/ 1104900 w 1185863"/>
              <a:gd name="connsiteY44" fmla="*/ 339168 h 817563"/>
              <a:gd name="connsiteX45" fmla="*/ 1102915 w 1185863"/>
              <a:gd name="connsiteY45" fmla="*/ 309421 h 817563"/>
              <a:gd name="connsiteX46" fmla="*/ 1097754 w 1185863"/>
              <a:gd name="connsiteY46" fmla="*/ 281656 h 817563"/>
              <a:gd name="connsiteX47" fmla="*/ 1090210 w 1185863"/>
              <a:gd name="connsiteY47" fmla="*/ 255478 h 817563"/>
              <a:gd name="connsiteX48" fmla="*/ 1085049 w 1185863"/>
              <a:gd name="connsiteY48" fmla="*/ 242786 h 817563"/>
              <a:gd name="connsiteX49" fmla="*/ 1075123 w 1185863"/>
              <a:gd name="connsiteY49" fmla="*/ 231680 h 817563"/>
              <a:gd name="connsiteX50" fmla="*/ 1054081 w 1185863"/>
              <a:gd name="connsiteY50" fmla="*/ 211056 h 817563"/>
              <a:gd name="connsiteX51" fmla="*/ 1019936 w 1185863"/>
              <a:gd name="connsiteY51" fmla="*/ 183291 h 817563"/>
              <a:gd name="connsiteX52" fmla="*/ 969117 w 1185863"/>
              <a:gd name="connsiteY52" fmla="*/ 153544 h 817563"/>
              <a:gd name="connsiteX53" fmla="*/ 915121 w 1185863"/>
              <a:gd name="connsiteY53" fmla="*/ 130142 h 817563"/>
              <a:gd name="connsiteX54" fmla="*/ 887330 w 1185863"/>
              <a:gd name="connsiteY54" fmla="*/ 120227 h 817563"/>
              <a:gd name="connsiteX55" fmla="*/ 850803 w 1185863"/>
              <a:gd name="connsiteY55" fmla="*/ 109517 h 817563"/>
              <a:gd name="connsiteX56" fmla="*/ 776162 w 1185863"/>
              <a:gd name="connsiteY56" fmla="*/ 92462 h 817563"/>
              <a:gd name="connsiteX57" fmla="*/ 699536 w 1185863"/>
              <a:gd name="connsiteY57" fmla="*/ 81356 h 817563"/>
              <a:gd name="connsiteX58" fmla="*/ 621719 w 1185863"/>
              <a:gd name="connsiteY58" fmla="*/ 76200 h 817563"/>
              <a:gd name="connsiteX59" fmla="*/ 579438 w 1185863"/>
              <a:gd name="connsiteY59" fmla="*/ 22225 h 817563"/>
              <a:gd name="connsiteX60" fmla="*/ 504825 w 1185863"/>
              <a:gd name="connsiteY60" fmla="*/ 23023 h 817563"/>
              <a:gd name="connsiteX61" fmla="*/ 430610 w 1185863"/>
              <a:gd name="connsiteY61" fmla="*/ 29404 h 817563"/>
              <a:gd name="connsiteX62" fmla="*/ 357585 w 1185863"/>
              <a:gd name="connsiteY62" fmla="*/ 42165 h 817563"/>
              <a:gd name="connsiteX63" fmla="*/ 286941 w 1185863"/>
              <a:gd name="connsiteY63" fmla="*/ 62902 h 817563"/>
              <a:gd name="connsiteX64" fmla="*/ 237331 w 1185863"/>
              <a:gd name="connsiteY64" fmla="*/ 84437 h 817563"/>
              <a:gd name="connsiteX65" fmla="*/ 204788 w 1185863"/>
              <a:gd name="connsiteY65" fmla="*/ 101585 h 817563"/>
              <a:gd name="connsiteX66" fmla="*/ 173831 w 1185863"/>
              <a:gd name="connsiteY66" fmla="*/ 121923 h 817563"/>
              <a:gd name="connsiteX67" fmla="*/ 144463 w 1185863"/>
              <a:gd name="connsiteY67" fmla="*/ 144654 h 817563"/>
              <a:gd name="connsiteX68" fmla="*/ 130572 w 1185863"/>
              <a:gd name="connsiteY68" fmla="*/ 157416 h 817563"/>
              <a:gd name="connsiteX69" fmla="*/ 115491 w 1185863"/>
              <a:gd name="connsiteY69" fmla="*/ 171772 h 817563"/>
              <a:gd name="connsiteX70" fmla="*/ 101600 w 1185863"/>
              <a:gd name="connsiteY70" fmla="*/ 187325 h 817563"/>
              <a:gd name="connsiteX71" fmla="*/ 111919 w 1185863"/>
              <a:gd name="connsiteY71" fmla="*/ 176558 h 817563"/>
              <a:gd name="connsiteX72" fmla="*/ 134541 w 1185863"/>
              <a:gd name="connsiteY72" fmla="*/ 157416 h 817563"/>
              <a:gd name="connsiteX73" fmla="*/ 171450 w 1185863"/>
              <a:gd name="connsiteY73" fmla="*/ 132292 h 817563"/>
              <a:gd name="connsiteX74" fmla="*/ 225425 w 1185863"/>
              <a:gd name="connsiteY74" fmla="*/ 105573 h 817563"/>
              <a:gd name="connsiteX75" fmla="*/ 282575 w 1185863"/>
              <a:gd name="connsiteY75" fmla="*/ 85633 h 817563"/>
              <a:gd name="connsiteX76" fmla="*/ 310753 w 1185863"/>
              <a:gd name="connsiteY76" fmla="*/ 77657 h 817563"/>
              <a:gd name="connsiteX77" fmla="*/ 348456 w 1185863"/>
              <a:gd name="connsiteY77" fmla="*/ 68485 h 817563"/>
              <a:gd name="connsiteX78" fmla="*/ 425450 w 1185863"/>
              <a:gd name="connsiteY78" fmla="*/ 53730 h 817563"/>
              <a:gd name="connsiteX79" fmla="*/ 505619 w 1185863"/>
              <a:gd name="connsiteY79" fmla="*/ 43760 h 817563"/>
              <a:gd name="connsiteX80" fmla="*/ 586978 w 1185863"/>
              <a:gd name="connsiteY80" fmla="*/ 38975 h 817563"/>
              <a:gd name="connsiteX81" fmla="*/ 668735 w 1185863"/>
              <a:gd name="connsiteY81" fmla="*/ 40171 h 817563"/>
              <a:gd name="connsiteX82" fmla="*/ 750094 w 1185863"/>
              <a:gd name="connsiteY82" fmla="*/ 48546 h 817563"/>
              <a:gd name="connsiteX83" fmla="*/ 829469 w 1185863"/>
              <a:gd name="connsiteY83" fmla="*/ 62902 h 817563"/>
              <a:gd name="connsiteX84" fmla="*/ 906066 w 1185863"/>
              <a:gd name="connsiteY84" fmla="*/ 85633 h 817563"/>
              <a:gd name="connsiteX85" fmla="*/ 942975 w 1185863"/>
              <a:gd name="connsiteY85" fmla="*/ 99990 h 817563"/>
              <a:gd name="connsiteX86" fmla="*/ 912813 w 1185863"/>
              <a:gd name="connsiteY86" fmla="*/ 84437 h 817563"/>
              <a:gd name="connsiteX87" fmla="*/ 849313 w 1185863"/>
              <a:gd name="connsiteY87" fmla="*/ 59712 h 817563"/>
              <a:gd name="connsiteX88" fmla="*/ 784225 w 1185863"/>
              <a:gd name="connsiteY88" fmla="*/ 42165 h 817563"/>
              <a:gd name="connsiteX89" fmla="*/ 719931 w 1185863"/>
              <a:gd name="connsiteY89" fmla="*/ 30999 h 817563"/>
              <a:gd name="connsiteX90" fmla="*/ 688975 w 1185863"/>
              <a:gd name="connsiteY90" fmla="*/ 27808 h 817563"/>
              <a:gd name="connsiteX91" fmla="*/ 652860 w 1185863"/>
              <a:gd name="connsiteY91" fmla="*/ 25017 h 817563"/>
              <a:gd name="connsiteX92" fmla="*/ 591344 w 1185863"/>
              <a:gd name="connsiteY92" fmla="*/ 0 h 817563"/>
              <a:gd name="connsiteX93" fmla="*/ 693738 w 1185863"/>
              <a:gd name="connsiteY93" fmla="*/ 5551 h 817563"/>
              <a:gd name="connsiteX94" fmla="*/ 769144 w 1185863"/>
              <a:gd name="connsiteY94" fmla="*/ 16653 h 817563"/>
              <a:gd name="connsiteX95" fmla="*/ 817960 w 1185863"/>
              <a:gd name="connsiteY95" fmla="*/ 26962 h 817563"/>
              <a:gd name="connsiteX96" fmla="*/ 841376 w 1185863"/>
              <a:gd name="connsiteY96" fmla="*/ 33305 h 817563"/>
              <a:gd name="connsiteX97" fmla="*/ 870744 w 1185863"/>
              <a:gd name="connsiteY97" fmla="*/ 42028 h 817563"/>
              <a:gd name="connsiteX98" fmla="*/ 927497 w 1185863"/>
              <a:gd name="connsiteY98" fmla="*/ 66214 h 817563"/>
              <a:gd name="connsiteX99" fmla="*/ 979488 w 1185863"/>
              <a:gd name="connsiteY99" fmla="*/ 97537 h 817563"/>
              <a:gd name="connsiteX100" fmla="*/ 1025526 w 1185863"/>
              <a:gd name="connsiteY100" fmla="*/ 135203 h 817563"/>
              <a:gd name="connsiteX101" fmla="*/ 1046163 w 1185863"/>
              <a:gd name="connsiteY101" fmla="*/ 157010 h 817563"/>
              <a:gd name="connsiteX102" fmla="*/ 1069579 w 1185863"/>
              <a:gd name="connsiteY102" fmla="*/ 174456 h 817563"/>
              <a:gd name="connsiteX103" fmla="*/ 1111251 w 1185863"/>
              <a:gd name="connsiteY103" fmla="*/ 214898 h 817563"/>
              <a:gd name="connsiteX104" fmla="*/ 1137444 w 1185863"/>
              <a:gd name="connsiteY104" fmla="*/ 249393 h 817563"/>
              <a:gd name="connsiteX105" fmla="*/ 1152129 w 1185863"/>
              <a:gd name="connsiteY105" fmla="*/ 273975 h 817563"/>
              <a:gd name="connsiteX106" fmla="*/ 1164432 w 1185863"/>
              <a:gd name="connsiteY106" fmla="*/ 299747 h 817563"/>
              <a:gd name="connsiteX107" fmla="*/ 1174354 w 1185863"/>
              <a:gd name="connsiteY107" fmla="*/ 327105 h 817563"/>
              <a:gd name="connsiteX108" fmla="*/ 1178323 w 1185863"/>
              <a:gd name="connsiteY108" fmla="*/ 341378 h 817563"/>
              <a:gd name="connsiteX109" fmla="*/ 1181894 w 1185863"/>
              <a:gd name="connsiteY109" fmla="*/ 359220 h 817563"/>
              <a:gd name="connsiteX110" fmla="*/ 1185863 w 1185863"/>
              <a:gd name="connsiteY110" fmla="*/ 395301 h 817563"/>
              <a:gd name="connsiteX111" fmla="*/ 1184673 w 1185863"/>
              <a:gd name="connsiteY111" fmla="*/ 431382 h 817563"/>
              <a:gd name="connsiteX112" fmla="*/ 1178323 w 1185863"/>
              <a:gd name="connsiteY112" fmla="*/ 466669 h 817563"/>
              <a:gd name="connsiteX113" fmla="*/ 1168798 w 1185863"/>
              <a:gd name="connsiteY113" fmla="*/ 501560 h 817563"/>
              <a:gd name="connsiteX114" fmla="*/ 1154907 w 1185863"/>
              <a:gd name="connsiteY114" fmla="*/ 534866 h 817563"/>
              <a:gd name="connsiteX115" fmla="*/ 1137444 w 1185863"/>
              <a:gd name="connsiteY115" fmla="*/ 566981 h 817563"/>
              <a:gd name="connsiteX116" fmla="*/ 1116807 w 1185863"/>
              <a:gd name="connsiteY116" fmla="*/ 596718 h 817563"/>
              <a:gd name="connsiteX117" fmla="*/ 1105298 w 1185863"/>
              <a:gd name="connsiteY117" fmla="*/ 610992 h 817563"/>
              <a:gd name="connsiteX118" fmla="*/ 1092994 w 1185863"/>
              <a:gd name="connsiteY118" fmla="*/ 624869 h 817563"/>
              <a:gd name="connsiteX119" fmla="*/ 1066801 w 1185863"/>
              <a:gd name="connsiteY119" fmla="*/ 650641 h 817563"/>
              <a:gd name="connsiteX120" fmla="*/ 1039019 w 1185863"/>
              <a:gd name="connsiteY120" fmla="*/ 674827 h 817563"/>
              <a:gd name="connsiteX121" fmla="*/ 1009254 w 1185863"/>
              <a:gd name="connsiteY121" fmla="*/ 697030 h 817563"/>
              <a:gd name="connsiteX122" fmla="*/ 961232 w 1185863"/>
              <a:gd name="connsiteY122" fmla="*/ 726370 h 817563"/>
              <a:gd name="connsiteX123" fmla="*/ 892969 w 1185863"/>
              <a:gd name="connsiteY123" fmla="*/ 758486 h 817563"/>
              <a:gd name="connsiteX124" fmla="*/ 821135 w 1185863"/>
              <a:gd name="connsiteY124" fmla="*/ 783862 h 817563"/>
              <a:gd name="connsiteX125" fmla="*/ 746522 w 1185863"/>
              <a:gd name="connsiteY125" fmla="*/ 801307 h 817563"/>
              <a:gd name="connsiteX126" fmla="*/ 671116 w 1185863"/>
              <a:gd name="connsiteY126" fmla="*/ 812409 h 817563"/>
              <a:gd name="connsiteX127" fmla="*/ 597694 w 1185863"/>
              <a:gd name="connsiteY127" fmla="*/ 817563 h 817563"/>
              <a:gd name="connsiteX128" fmla="*/ 561579 w 1185863"/>
              <a:gd name="connsiteY128" fmla="*/ 817563 h 817563"/>
              <a:gd name="connsiteX129" fmla="*/ 524272 w 1185863"/>
              <a:gd name="connsiteY129" fmla="*/ 815977 h 817563"/>
              <a:gd name="connsiteX130" fmla="*/ 448866 w 1185863"/>
              <a:gd name="connsiteY130" fmla="*/ 808840 h 817563"/>
              <a:gd name="connsiteX131" fmla="*/ 375444 w 1185863"/>
              <a:gd name="connsiteY131" fmla="*/ 794963 h 817563"/>
              <a:gd name="connsiteX132" fmla="*/ 303610 w 1185863"/>
              <a:gd name="connsiteY132" fmla="*/ 775139 h 817563"/>
              <a:gd name="connsiteX133" fmla="*/ 233363 w 1185863"/>
              <a:gd name="connsiteY133" fmla="*/ 748970 h 817563"/>
              <a:gd name="connsiteX134" fmla="*/ 166291 w 1185863"/>
              <a:gd name="connsiteY134" fmla="*/ 716458 h 817563"/>
              <a:gd name="connsiteX135" fmla="*/ 101997 w 1185863"/>
              <a:gd name="connsiteY135" fmla="*/ 677999 h 817563"/>
              <a:gd name="connsiteX136" fmla="*/ 41672 w 1185863"/>
              <a:gd name="connsiteY136" fmla="*/ 633195 h 817563"/>
              <a:gd name="connsiteX137" fmla="*/ 12700 w 1185863"/>
              <a:gd name="connsiteY137" fmla="*/ 608613 h 817563"/>
              <a:gd name="connsiteX138" fmla="*/ 10319 w 1185863"/>
              <a:gd name="connsiteY138" fmla="*/ 605044 h 817563"/>
              <a:gd name="connsiteX139" fmla="*/ 10319 w 1185863"/>
              <a:gd name="connsiteY139" fmla="*/ 597115 h 817563"/>
              <a:gd name="connsiteX140" fmla="*/ 15875 w 1185863"/>
              <a:gd name="connsiteY140" fmla="*/ 591960 h 817563"/>
              <a:gd name="connsiteX141" fmla="*/ 23813 w 1185863"/>
              <a:gd name="connsiteY141" fmla="*/ 591167 h 817563"/>
              <a:gd name="connsiteX142" fmla="*/ 27782 w 1185863"/>
              <a:gd name="connsiteY142" fmla="*/ 593546 h 817563"/>
              <a:gd name="connsiteX143" fmla="*/ 57547 w 1185863"/>
              <a:gd name="connsiteY143" fmla="*/ 615750 h 817563"/>
              <a:gd name="connsiteX144" fmla="*/ 118666 w 1185863"/>
              <a:gd name="connsiteY144" fmla="*/ 656192 h 817563"/>
              <a:gd name="connsiteX145" fmla="*/ 183753 w 1185863"/>
              <a:gd name="connsiteY145" fmla="*/ 691083 h 817563"/>
              <a:gd name="connsiteX146" fmla="*/ 250825 w 1185863"/>
              <a:gd name="connsiteY146" fmla="*/ 720423 h 817563"/>
              <a:gd name="connsiteX147" fmla="*/ 320278 w 1185863"/>
              <a:gd name="connsiteY147" fmla="*/ 744213 h 817563"/>
              <a:gd name="connsiteX148" fmla="*/ 392113 w 1185863"/>
              <a:gd name="connsiteY148" fmla="*/ 762055 h 817563"/>
              <a:gd name="connsiteX149" fmla="*/ 464344 w 1185863"/>
              <a:gd name="connsiteY149" fmla="*/ 774346 h 817563"/>
              <a:gd name="connsiteX150" fmla="*/ 537369 w 1185863"/>
              <a:gd name="connsiteY150" fmla="*/ 780293 h 817563"/>
              <a:gd name="connsiteX151" fmla="*/ 574675 w 1185863"/>
              <a:gd name="connsiteY151" fmla="*/ 780690 h 817563"/>
              <a:gd name="connsiteX152" fmla="*/ 609997 w 1185863"/>
              <a:gd name="connsiteY152" fmla="*/ 779500 h 817563"/>
              <a:gd name="connsiteX153" fmla="*/ 683816 w 1185863"/>
              <a:gd name="connsiteY153" fmla="*/ 773553 h 817563"/>
              <a:gd name="connsiteX154" fmla="*/ 758826 w 1185863"/>
              <a:gd name="connsiteY154" fmla="*/ 760469 h 817563"/>
              <a:gd name="connsiteX155" fmla="*/ 833438 w 1185863"/>
              <a:gd name="connsiteY155" fmla="*/ 740644 h 817563"/>
              <a:gd name="connsiteX156" fmla="*/ 904876 w 1185863"/>
              <a:gd name="connsiteY156" fmla="*/ 712890 h 817563"/>
              <a:gd name="connsiteX157" fmla="*/ 955279 w 1185863"/>
              <a:gd name="connsiteY157" fmla="*/ 686721 h 817563"/>
              <a:gd name="connsiteX158" fmla="*/ 987029 w 1185863"/>
              <a:gd name="connsiteY158" fmla="*/ 666500 h 817563"/>
              <a:gd name="connsiteX159" fmla="*/ 1016794 w 1185863"/>
              <a:gd name="connsiteY159" fmla="*/ 644693 h 817563"/>
              <a:gd name="connsiteX160" fmla="*/ 1044576 w 1185863"/>
              <a:gd name="connsiteY160" fmla="*/ 620508 h 817563"/>
              <a:gd name="connsiteX161" fmla="*/ 1070373 w 1185863"/>
              <a:gd name="connsiteY161" fmla="*/ 593546 h 817563"/>
              <a:gd name="connsiteX162" fmla="*/ 1092994 w 1185863"/>
              <a:gd name="connsiteY162" fmla="*/ 564206 h 817563"/>
              <a:gd name="connsiteX163" fmla="*/ 1102916 w 1185863"/>
              <a:gd name="connsiteY163" fmla="*/ 548743 h 817563"/>
              <a:gd name="connsiteX164" fmla="*/ 1112044 w 1185863"/>
              <a:gd name="connsiteY164" fmla="*/ 534073 h 817563"/>
              <a:gd name="connsiteX165" fmla="*/ 1126332 w 1185863"/>
              <a:gd name="connsiteY165" fmla="*/ 503146 h 817563"/>
              <a:gd name="connsiteX166" fmla="*/ 1137444 w 1185863"/>
              <a:gd name="connsiteY166" fmla="*/ 471427 h 817563"/>
              <a:gd name="connsiteX167" fmla="*/ 1144191 w 1185863"/>
              <a:gd name="connsiteY167" fmla="*/ 438915 h 817563"/>
              <a:gd name="connsiteX168" fmla="*/ 1146573 w 1185863"/>
              <a:gd name="connsiteY168" fmla="*/ 406006 h 817563"/>
              <a:gd name="connsiteX169" fmla="*/ 1144588 w 1185863"/>
              <a:gd name="connsiteY169" fmla="*/ 373098 h 817563"/>
              <a:gd name="connsiteX170" fmla="*/ 1137841 w 1185863"/>
              <a:gd name="connsiteY170" fmla="*/ 340982 h 817563"/>
              <a:gd name="connsiteX171" fmla="*/ 1126332 w 1185863"/>
              <a:gd name="connsiteY171" fmla="*/ 308866 h 817563"/>
              <a:gd name="connsiteX172" fmla="*/ 1118791 w 1185863"/>
              <a:gd name="connsiteY172" fmla="*/ 293403 h 817563"/>
              <a:gd name="connsiteX173" fmla="*/ 1122363 w 1185863"/>
              <a:gd name="connsiteY173" fmla="*/ 312435 h 817563"/>
              <a:gd name="connsiteX174" fmla="*/ 1125141 w 1185863"/>
              <a:gd name="connsiteY174" fmla="*/ 351687 h 817563"/>
              <a:gd name="connsiteX175" fmla="*/ 1121569 w 1185863"/>
              <a:gd name="connsiteY175" fmla="*/ 392129 h 817563"/>
              <a:gd name="connsiteX176" fmla="*/ 1111648 w 1185863"/>
              <a:gd name="connsiteY176" fmla="*/ 434157 h 817563"/>
              <a:gd name="connsiteX177" fmla="*/ 1103710 w 1185863"/>
              <a:gd name="connsiteY177" fmla="*/ 455568 h 817563"/>
              <a:gd name="connsiteX178" fmla="*/ 1096566 w 1185863"/>
              <a:gd name="connsiteY178" fmla="*/ 472220 h 817563"/>
              <a:gd name="connsiteX179" fmla="*/ 1080691 w 1185863"/>
              <a:gd name="connsiteY179" fmla="*/ 504732 h 817563"/>
              <a:gd name="connsiteX180" fmla="*/ 1061641 w 1185863"/>
              <a:gd name="connsiteY180" fmla="*/ 534866 h 817563"/>
              <a:gd name="connsiteX181" fmla="*/ 1040607 w 1185863"/>
              <a:gd name="connsiteY181" fmla="*/ 563413 h 817563"/>
              <a:gd name="connsiteX182" fmla="*/ 1016794 w 1185863"/>
              <a:gd name="connsiteY182" fmla="*/ 589978 h 817563"/>
              <a:gd name="connsiteX183" fmla="*/ 991394 w 1185863"/>
              <a:gd name="connsiteY183" fmla="*/ 614560 h 817563"/>
              <a:gd name="connsiteX184" fmla="*/ 950119 w 1185863"/>
              <a:gd name="connsiteY184" fmla="*/ 648262 h 817563"/>
              <a:gd name="connsiteX185" fmla="*/ 889001 w 1185863"/>
              <a:gd name="connsiteY185" fmla="*/ 685532 h 817563"/>
              <a:gd name="connsiteX186" fmla="*/ 823119 w 1185863"/>
              <a:gd name="connsiteY186" fmla="*/ 714476 h 817563"/>
              <a:gd name="connsiteX187" fmla="*/ 754063 w 1185863"/>
              <a:gd name="connsiteY187" fmla="*/ 735093 h 817563"/>
              <a:gd name="connsiteX188" fmla="*/ 683816 w 1185863"/>
              <a:gd name="connsiteY188" fmla="*/ 746195 h 817563"/>
              <a:gd name="connsiteX189" fmla="*/ 648097 w 1185863"/>
              <a:gd name="connsiteY189" fmla="*/ 747781 h 817563"/>
              <a:gd name="connsiteX190" fmla="*/ 609997 w 1185863"/>
              <a:gd name="connsiteY190" fmla="*/ 747781 h 817563"/>
              <a:gd name="connsiteX191" fmla="*/ 533004 w 1185863"/>
              <a:gd name="connsiteY191" fmla="*/ 739455 h 817563"/>
              <a:gd name="connsiteX192" fmla="*/ 455216 w 1185863"/>
              <a:gd name="connsiteY192" fmla="*/ 722009 h 817563"/>
              <a:gd name="connsiteX193" fmla="*/ 378619 w 1185863"/>
              <a:gd name="connsiteY193" fmla="*/ 695444 h 817563"/>
              <a:gd name="connsiteX194" fmla="*/ 305594 w 1185863"/>
              <a:gd name="connsiteY194" fmla="*/ 660950 h 817563"/>
              <a:gd name="connsiteX195" fmla="*/ 236538 w 1185863"/>
              <a:gd name="connsiteY195" fmla="*/ 618129 h 817563"/>
              <a:gd name="connsiteX196" fmla="*/ 174228 w 1185863"/>
              <a:gd name="connsiteY196" fmla="*/ 569360 h 817563"/>
              <a:gd name="connsiteX197" fmla="*/ 132160 w 1185863"/>
              <a:gd name="connsiteY197" fmla="*/ 528522 h 817563"/>
              <a:gd name="connsiteX198" fmla="*/ 107157 w 1185863"/>
              <a:gd name="connsiteY198" fmla="*/ 499182 h 817563"/>
              <a:gd name="connsiteX199" fmla="*/ 95647 w 1185863"/>
              <a:gd name="connsiteY199" fmla="*/ 484115 h 817563"/>
              <a:gd name="connsiteX200" fmla="*/ 85328 w 1185863"/>
              <a:gd name="connsiteY200" fmla="*/ 470238 h 817563"/>
              <a:gd name="connsiteX201" fmla="*/ 68263 w 1185863"/>
              <a:gd name="connsiteY201" fmla="*/ 440897 h 817563"/>
              <a:gd name="connsiteX202" fmla="*/ 55166 w 1185863"/>
              <a:gd name="connsiteY202" fmla="*/ 411161 h 817563"/>
              <a:gd name="connsiteX203" fmla="*/ 45244 w 1185863"/>
              <a:gd name="connsiteY203" fmla="*/ 379838 h 817563"/>
              <a:gd name="connsiteX204" fmla="*/ 40482 w 1185863"/>
              <a:gd name="connsiteY204" fmla="*/ 348119 h 817563"/>
              <a:gd name="connsiteX205" fmla="*/ 40482 w 1185863"/>
              <a:gd name="connsiteY205" fmla="*/ 316003 h 817563"/>
              <a:gd name="connsiteX206" fmla="*/ 46435 w 1185863"/>
              <a:gd name="connsiteY206" fmla="*/ 283887 h 817563"/>
              <a:gd name="connsiteX207" fmla="*/ 57547 w 1185863"/>
              <a:gd name="connsiteY207" fmla="*/ 252565 h 817563"/>
              <a:gd name="connsiteX208" fmla="*/ 65882 w 1185863"/>
              <a:gd name="connsiteY208" fmla="*/ 236308 h 817563"/>
              <a:gd name="connsiteX209" fmla="*/ 67469 w 1185863"/>
              <a:gd name="connsiteY209" fmla="*/ 233930 h 817563"/>
              <a:gd name="connsiteX210" fmla="*/ 69057 w 1185863"/>
              <a:gd name="connsiteY210" fmla="*/ 231154 h 817563"/>
              <a:gd name="connsiteX211" fmla="*/ 57944 w 1185863"/>
              <a:gd name="connsiteY211" fmla="*/ 248996 h 817563"/>
              <a:gd name="connsiteX212" fmla="*/ 40482 w 1185863"/>
              <a:gd name="connsiteY212" fmla="*/ 286266 h 817563"/>
              <a:gd name="connsiteX213" fmla="*/ 28178 w 1185863"/>
              <a:gd name="connsiteY213" fmla="*/ 325519 h 817563"/>
              <a:gd name="connsiteX214" fmla="*/ 21432 w 1185863"/>
              <a:gd name="connsiteY214" fmla="*/ 365961 h 817563"/>
              <a:gd name="connsiteX215" fmla="*/ 21035 w 1185863"/>
              <a:gd name="connsiteY215" fmla="*/ 386975 h 817563"/>
              <a:gd name="connsiteX216" fmla="*/ 21432 w 1185863"/>
              <a:gd name="connsiteY216" fmla="*/ 402834 h 817563"/>
              <a:gd name="connsiteX217" fmla="*/ 24607 w 1185863"/>
              <a:gd name="connsiteY217" fmla="*/ 434950 h 817563"/>
              <a:gd name="connsiteX218" fmla="*/ 31750 w 1185863"/>
              <a:gd name="connsiteY218" fmla="*/ 465480 h 817563"/>
              <a:gd name="connsiteX219" fmla="*/ 42069 w 1185863"/>
              <a:gd name="connsiteY219" fmla="*/ 495613 h 817563"/>
              <a:gd name="connsiteX220" fmla="*/ 55960 w 1185863"/>
              <a:gd name="connsiteY220" fmla="*/ 523764 h 817563"/>
              <a:gd name="connsiteX221" fmla="*/ 73025 w 1185863"/>
              <a:gd name="connsiteY221" fmla="*/ 549932 h 817563"/>
              <a:gd name="connsiteX222" fmla="*/ 93663 w 1185863"/>
              <a:gd name="connsiteY222" fmla="*/ 573722 h 817563"/>
              <a:gd name="connsiteX223" fmla="*/ 117872 w 1185863"/>
              <a:gd name="connsiteY223" fmla="*/ 594736 h 817563"/>
              <a:gd name="connsiteX224" fmla="*/ 130572 w 1185863"/>
              <a:gd name="connsiteY224" fmla="*/ 603855 h 817563"/>
              <a:gd name="connsiteX225" fmla="*/ 133350 w 1185863"/>
              <a:gd name="connsiteY225" fmla="*/ 606630 h 817563"/>
              <a:gd name="connsiteX226" fmla="*/ 134144 w 1185863"/>
              <a:gd name="connsiteY226" fmla="*/ 611785 h 817563"/>
              <a:gd name="connsiteX227" fmla="*/ 131763 w 1185863"/>
              <a:gd name="connsiteY227" fmla="*/ 616939 h 817563"/>
              <a:gd name="connsiteX228" fmla="*/ 126603 w 1185863"/>
              <a:gd name="connsiteY228" fmla="*/ 618129 h 817563"/>
              <a:gd name="connsiteX229" fmla="*/ 123428 w 1185863"/>
              <a:gd name="connsiteY229" fmla="*/ 617336 h 817563"/>
              <a:gd name="connsiteX230" fmla="*/ 108347 w 1185863"/>
              <a:gd name="connsiteY230" fmla="*/ 607423 h 817563"/>
              <a:gd name="connsiteX231" fmla="*/ 81757 w 1185863"/>
              <a:gd name="connsiteY231" fmla="*/ 586013 h 817563"/>
              <a:gd name="connsiteX232" fmla="*/ 59135 w 1185863"/>
              <a:gd name="connsiteY232" fmla="*/ 560638 h 817563"/>
              <a:gd name="connsiteX233" fmla="*/ 39688 w 1185863"/>
              <a:gd name="connsiteY233" fmla="*/ 533676 h 817563"/>
              <a:gd name="connsiteX234" fmla="*/ 24210 w 1185863"/>
              <a:gd name="connsiteY234" fmla="*/ 503146 h 817563"/>
              <a:gd name="connsiteX235" fmla="*/ 12303 w 1185863"/>
              <a:gd name="connsiteY235" fmla="*/ 471824 h 817563"/>
              <a:gd name="connsiteX236" fmla="*/ 4763 w 1185863"/>
              <a:gd name="connsiteY236" fmla="*/ 438519 h 817563"/>
              <a:gd name="connsiteX237" fmla="*/ 397 w 1185863"/>
              <a:gd name="connsiteY237" fmla="*/ 404420 h 817563"/>
              <a:gd name="connsiteX238" fmla="*/ 0 w 1185863"/>
              <a:gd name="connsiteY238" fmla="*/ 386975 h 817563"/>
              <a:gd name="connsiteX239" fmla="*/ 397 w 1185863"/>
              <a:gd name="connsiteY239" fmla="*/ 367547 h 817563"/>
              <a:gd name="connsiteX240" fmla="*/ 5557 w 1185863"/>
              <a:gd name="connsiteY240" fmla="*/ 329880 h 817563"/>
              <a:gd name="connsiteX241" fmla="*/ 15082 w 1185863"/>
              <a:gd name="connsiteY241" fmla="*/ 293007 h 817563"/>
              <a:gd name="connsiteX242" fmla="*/ 28972 w 1185863"/>
              <a:gd name="connsiteY242" fmla="*/ 258115 h 817563"/>
              <a:gd name="connsiteX243" fmla="*/ 46832 w 1185863"/>
              <a:gd name="connsiteY243" fmla="*/ 224810 h 817563"/>
              <a:gd name="connsiteX244" fmla="*/ 68263 w 1185863"/>
              <a:gd name="connsiteY244" fmla="*/ 193488 h 817563"/>
              <a:gd name="connsiteX245" fmla="*/ 92472 w 1185863"/>
              <a:gd name="connsiteY245" fmla="*/ 164147 h 817563"/>
              <a:gd name="connsiteX246" fmla="*/ 119857 w 1185863"/>
              <a:gd name="connsiteY246" fmla="*/ 137186 h 817563"/>
              <a:gd name="connsiteX247" fmla="*/ 134144 w 1185863"/>
              <a:gd name="connsiteY247" fmla="*/ 124895 h 817563"/>
              <a:gd name="connsiteX248" fmla="*/ 150813 w 1185863"/>
              <a:gd name="connsiteY248" fmla="*/ 112207 h 817563"/>
              <a:gd name="connsiteX249" fmla="*/ 185738 w 1185863"/>
              <a:gd name="connsiteY249" fmla="*/ 88418 h 817563"/>
              <a:gd name="connsiteX250" fmla="*/ 222250 w 1185863"/>
              <a:gd name="connsiteY250" fmla="*/ 68593 h 817563"/>
              <a:gd name="connsiteX251" fmla="*/ 259557 w 1185863"/>
              <a:gd name="connsiteY251" fmla="*/ 51544 h 817563"/>
              <a:gd name="connsiteX252" fmla="*/ 298847 w 1185863"/>
              <a:gd name="connsiteY252" fmla="*/ 37270 h 817563"/>
              <a:gd name="connsiteX253" fmla="*/ 338932 w 1185863"/>
              <a:gd name="connsiteY253" fmla="*/ 25772 h 817563"/>
              <a:gd name="connsiteX254" fmla="*/ 400050 w 1185863"/>
              <a:gd name="connsiteY254" fmla="*/ 13084 h 817563"/>
              <a:gd name="connsiteX255" fmla="*/ 441722 w 1185863"/>
              <a:gd name="connsiteY255" fmla="*/ 7137 h 817563"/>
              <a:gd name="connsiteX256" fmla="*/ 490538 w 1185863"/>
              <a:gd name="connsiteY256" fmla="*/ 2776 h 81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85863" h="817563">
                <a:moveTo>
                  <a:pt x="544298" y="76200"/>
                </a:moveTo>
                <a:lnTo>
                  <a:pt x="466481" y="82150"/>
                </a:lnTo>
                <a:lnTo>
                  <a:pt x="389855" y="93652"/>
                </a:lnTo>
                <a:lnTo>
                  <a:pt x="315214" y="110311"/>
                </a:lnTo>
                <a:lnTo>
                  <a:pt x="278688" y="121416"/>
                </a:lnTo>
                <a:lnTo>
                  <a:pt x="261615" y="126969"/>
                </a:lnTo>
                <a:lnTo>
                  <a:pt x="227074" y="140455"/>
                </a:lnTo>
                <a:lnTo>
                  <a:pt x="193724" y="156320"/>
                </a:lnTo>
                <a:lnTo>
                  <a:pt x="161962" y="175755"/>
                </a:lnTo>
                <a:lnTo>
                  <a:pt x="132979" y="198363"/>
                </a:lnTo>
                <a:lnTo>
                  <a:pt x="107569" y="224541"/>
                </a:lnTo>
                <a:lnTo>
                  <a:pt x="87718" y="254289"/>
                </a:lnTo>
                <a:lnTo>
                  <a:pt x="72631" y="288399"/>
                </a:lnTo>
                <a:lnTo>
                  <a:pt x="68263" y="307437"/>
                </a:lnTo>
                <a:lnTo>
                  <a:pt x="65087" y="326079"/>
                </a:lnTo>
                <a:lnTo>
                  <a:pt x="65484" y="362569"/>
                </a:lnTo>
                <a:lnTo>
                  <a:pt x="73425" y="397870"/>
                </a:lnTo>
                <a:lnTo>
                  <a:pt x="86527" y="431187"/>
                </a:lnTo>
                <a:lnTo>
                  <a:pt x="105584" y="463711"/>
                </a:lnTo>
                <a:lnTo>
                  <a:pt x="127817" y="493458"/>
                </a:lnTo>
                <a:lnTo>
                  <a:pt x="165932" y="534708"/>
                </a:lnTo>
                <a:lnTo>
                  <a:pt x="193327" y="557713"/>
                </a:lnTo>
                <a:lnTo>
                  <a:pt x="221119" y="580321"/>
                </a:lnTo>
                <a:lnTo>
                  <a:pt x="281070" y="621571"/>
                </a:lnTo>
                <a:lnTo>
                  <a:pt x="344991" y="656871"/>
                </a:lnTo>
                <a:lnTo>
                  <a:pt x="412486" y="685825"/>
                </a:lnTo>
                <a:lnTo>
                  <a:pt x="482362" y="707244"/>
                </a:lnTo>
                <a:lnTo>
                  <a:pt x="553827" y="721126"/>
                </a:lnTo>
                <a:lnTo>
                  <a:pt x="626086" y="727075"/>
                </a:lnTo>
                <a:lnTo>
                  <a:pt x="698345" y="722712"/>
                </a:lnTo>
                <a:lnTo>
                  <a:pt x="734474" y="716763"/>
                </a:lnTo>
                <a:lnTo>
                  <a:pt x="767428" y="710020"/>
                </a:lnTo>
                <a:lnTo>
                  <a:pt x="832143" y="687809"/>
                </a:lnTo>
                <a:lnTo>
                  <a:pt x="895667" y="656871"/>
                </a:lnTo>
                <a:lnTo>
                  <a:pt x="954427" y="618001"/>
                </a:lnTo>
                <a:lnTo>
                  <a:pt x="993733" y="583097"/>
                </a:lnTo>
                <a:lnTo>
                  <a:pt x="1017951" y="557713"/>
                </a:lnTo>
                <a:lnTo>
                  <a:pt x="1039788" y="531138"/>
                </a:lnTo>
                <a:lnTo>
                  <a:pt x="1059242" y="502184"/>
                </a:lnTo>
                <a:lnTo>
                  <a:pt x="1075123" y="472040"/>
                </a:lnTo>
                <a:lnTo>
                  <a:pt x="1088225" y="440706"/>
                </a:lnTo>
                <a:lnTo>
                  <a:pt x="1097754" y="406992"/>
                </a:lnTo>
                <a:lnTo>
                  <a:pt x="1103312" y="372485"/>
                </a:lnTo>
                <a:lnTo>
                  <a:pt x="1104503" y="355033"/>
                </a:lnTo>
                <a:lnTo>
                  <a:pt x="1104900" y="339168"/>
                </a:lnTo>
                <a:lnTo>
                  <a:pt x="1102915" y="309421"/>
                </a:lnTo>
                <a:lnTo>
                  <a:pt x="1097754" y="281656"/>
                </a:lnTo>
                <a:lnTo>
                  <a:pt x="1090210" y="255478"/>
                </a:lnTo>
                <a:lnTo>
                  <a:pt x="1085049" y="242786"/>
                </a:lnTo>
                <a:lnTo>
                  <a:pt x="1075123" y="231680"/>
                </a:lnTo>
                <a:lnTo>
                  <a:pt x="1054081" y="211056"/>
                </a:lnTo>
                <a:lnTo>
                  <a:pt x="1019936" y="183291"/>
                </a:lnTo>
                <a:lnTo>
                  <a:pt x="969117" y="153544"/>
                </a:lnTo>
                <a:lnTo>
                  <a:pt x="915121" y="130142"/>
                </a:lnTo>
                <a:lnTo>
                  <a:pt x="887330" y="120227"/>
                </a:lnTo>
                <a:lnTo>
                  <a:pt x="850803" y="109517"/>
                </a:lnTo>
                <a:lnTo>
                  <a:pt x="776162" y="92462"/>
                </a:lnTo>
                <a:lnTo>
                  <a:pt x="699536" y="81356"/>
                </a:lnTo>
                <a:lnTo>
                  <a:pt x="621719" y="76200"/>
                </a:lnTo>
                <a:close/>
                <a:moveTo>
                  <a:pt x="579438" y="22225"/>
                </a:moveTo>
                <a:lnTo>
                  <a:pt x="504825" y="23023"/>
                </a:lnTo>
                <a:lnTo>
                  <a:pt x="430610" y="29404"/>
                </a:lnTo>
                <a:lnTo>
                  <a:pt x="357585" y="42165"/>
                </a:lnTo>
                <a:lnTo>
                  <a:pt x="286941" y="62902"/>
                </a:lnTo>
                <a:lnTo>
                  <a:pt x="237331" y="84437"/>
                </a:lnTo>
                <a:lnTo>
                  <a:pt x="204788" y="101585"/>
                </a:lnTo>
                <a:lnTo>
                  <a:pt x="173831" y="121923"/>
                </a:lnTo>
                <a:lnTo>
                  <a:pt x="144463" y="144654"/>
                </a:lnTo>
                <a:lnTo>
                  <a:pt x="130572" y="157416"/>
                </a:lnTo>
                <a:lnTo>
                  <a:pt x="115491" y="171772"/>
                </a:lnTo>
                <a:lnTo>
                  <a:pt x="101600" y="187325"/>
                </a:lnTo>
                <a:lnTo>
                  <a:pt x="111919" y="176558"/>
                </a:lnTo>
                <a:lnTo>
                  <a:pt x="134541" y="157416"/>
                </a:lnTo>
                <a:lnTo>
                  <a:pt x="171450" y="132292"/>
                </a:lnTo>
                <a:lnTo>
                  <a:pt x="225425" y="105573"/>
                </a:lnTo>
                <a:lnTo>
                  <a:pt x="282575" y="85633"/>
                </a:lnTo>
                <a:lnTo>
                  <a:pt x="310753" y="77657"/>
                </a:lnTo>
                <a:lnTo>
                  <a:pt x="348456" y="68485"/>
                </a:lnTo>
                <a:lnTo>
                  <a:pt x="425450" y="53730"/>
                </a:lnTo>
                <a:lnTo>
                  <a:pt x="505619" y="43760"/>
                </a:lnTo>
                <a:lnTo>
                  <a:pt x="586978" y="38975"/>
                </a:lnTo>
                <a:lnTo>
                  <a:pt x="668735" y="40171"/>
                </a:lnTo>
                <a:lnTo>
                  <a:pt x="750094" y="48546"/>
                </a:lnTo>
                <a:lnTo>
                  <a:pt x="829469" y="62902"/>
                </a:lnTo>
                <a:lnTo>
                  <a:pt x="906066" y="85633"/>
                </a:lnTo>
                <a:lnTo>
                  <a:pt x="942975" y="99990"/>
                </a:lnTo>
                <a:lnTo>
                  <a:pt x="912813" y="84437"/>
                </a:lnTo>
                <a:lnTo>
                  <a:pt x="849313" y="59712"/>
                </a:lnTo>
                <a:lnTo>
                  <a:pt x="784225" y="42165"/>
                </a:lnTo>
                <a:lnTo>
                  <a:pt x="719931" y="30999"/>
                </a:lnTo>
                <a:lnTo>
                  <a:pt x="688975" y="27808"/>
                </a:lnTo>
                <a:lnTo>
                  <a:pt x="652860" y="25017"/>
                </a:lnTo>
                <a:close/>
                <a:moveTo>
                  <a:pt x="591344" y="0"/>
                </a:moveTo>
                <a:lnTo>
                  <a:pt x="693738" y="5551"/>
                </a:lnTo>
                <a:lnTo>
                  <a:pt x="769144" y="16653"/>
                </a:lnTo>
                <a:lnTo>
                  <a:pt x="817960" y="26962"/>
                </a:lnTo>
                <a:lnTo>
                  <a:pt x="841376" y="33305"/>
                </a:lnTo>
                <a:lnTo>
                  <a:pt x="870744" y="42028"/>
                </a:lnTo>
                <a:lnTo>
                  <a:pt x="927497" y="66214"/>
                </a:lnTo>
                <a:lnTo>
                  <a:pt x="979488" y="97537"/>
                </a:lnTo>
                <a:lnTo>
                  <a:pt x="1025526" y="135203"/>
                </a:lnTo>
                <a:lnTo>
                  <a:pt x="1046163" y="157010"/>
                </a:lnTo>
                <a:lnTo>
                  <a:pt x="1069579" y="174456"/>
                </a:lnTo>
                <a:lnTo>
                  <a:pt x="1111251" y="214898"/>
                </a:lnTo>
                <a:lnTo>
                  <a:pt x="1137444" y="249393"/>
                </a:lnTo>
                <a:lnTo>
                  <a:pt x="1152129" y="273975"/>
                </a:lnTo>
                <a:lnTo>
                  <a:pt x="1164432" y="299747"/>
                </a:lnTo>
                <a:lnTo>
                  <a:pt x="1174354" y="327105"/>
                </a:lnTo>
                <a:lnTo>
                  <a:pt x="1178323" y="341378"/>
                </a:lnTo>
                <a:lnTo>
                  <a:pt x="1181894" y="359220"/>
                </a:lnTo>
                <a:lnTo>
                  <a:pt x="1185863" y="395301"/>
                </a:lnTo>
                <a:lnTo>
                  <a:pt x="1184673" y="431382"/>
                </a:lnTo>
                <a:lnTo>
                  <a:pt x="1178323" y="466669"/>
                </a:lnTo>
                <a:lnTo>
                  <a:pt x="1168798" y="501560"/>
                </a:lnTo>
                <a:lnTo>
                  <a:pt x="1154907" y="534866"/>
                </a:lnTo>
                <a:lnTo>
                  <a:pt x="1137444" y="566981"/>
                </a:lnTo>
                <a:lnTo>
                  <a:pt x="1116807" y="596718"/>
                </a:lnTo>
                <a:lnTo>
                  <a:pt x="1105298" y="610992"/>
                </a:lnTo>
                <a:lnTo>
                  <a:pt x="1092994" y="624869"/>
                </a:lnTo>
                <a:lnTo>
                  <a:pt x="1066801" y="650641"/>
                </a:lnTo>
                <a:lnTo>
                  <a:pt x="1039019" y="674827"/>
                </a:lnTo>
                <a:lnTo>
                  <a:pt x="1009254" y="697030"/>
                </a:lnTo>
                <a:lnTo>
                  <a:pt x="961232" y="726370"/>
                </a:lnTo>
                <a:lnTo>
                  <a:pt x="892969" y="758486"/>
                </a:lnTo>
                <a:lnTo>
                  <a:pt x="821135" y="783862"/>
                </a:lnTo>
                <a:lnTo>
                  <a:pt x="746522" y="801307"/>
                </a:lnTo>
                <a:lnTo>
                  <a:pt x="671116" y="812409"/>
                </a:lnTo>
                <a:lnTo>
                  <a:pt x="597694" y="817563"/>
                </a:lnTo>
                <a:lnTo>
                  <a:pt x="561579" y="817563"/>
                </a:lnTo>
                <a:lnTo>
                  <a:pt x="524272" y="815977"/>
                </a:lnTo>
                <a:lnTo>
                  <a:pt x="448866" y="808840"/>
                </a:lnTo>
                <a:lnTo>
                  <a:pt x="375444" y="794963"/>
                </a:lnTo>
                <a:lnTo>
                  <a:pt x="303610" y="775139"/>
                </a:lnTo>
                <a:lnTo>
                  <a:pt x="233363" y="748970"/>
                </a:lnTo>
                <a:lnTo>
                  <a:pt x="166291" y="716458"/>
                </a:lnTo>
                <a:lnTo>
                  <a:pt x="101997" y="677999"/>
                </a:lnTo>
                <a:lnTo>
                  <a:pt x="41672" y="633195"/>
                </a:lnTo>
                <a:lnTo>
                  <a:pt x="12700" y="608613"/>
                </a:lnTo>
                <a:lnTo>
                  <a:pt x="10319" y="605044"/>
                </a:lnTo>
                <a:lnTo>
                  <a:pt x="10319" y="597115"/>
                </a:lnTo>
                <a:lnTo>
                  <a:pt x="15875" y="591960"/>
                </a:lnTo>
                <a:lnTo>
                  <a:pt x="23813" y="591167"/>
                </a:lnTo>
                <a:lnTo>
                  <a:pt x="27782" y="593546"/>
                </a:lnTo>
                <a:lnTo>
                  <a:pt x="57547" y="615750"/>
                </a:lnTo>
                <a:lnTo>
                  <a:pt x="118666" y="656192"/>
                </a:lnTo>
                <a:lnTo>
                  <a:pt x="183753" y="691083"/>
                </a:lnTo>
                <a:lnTo>
                  <a:pt x="250825" y="720423"/>
                </a:lnTo>
                <a:lnTo>
                  <a:pt x="320278" y="744213"/>
                </a:lnTo>
                <a:lnTo>
                  <a:pt x="392113" y="762055"/>
                </a:lnTo>
                <a:lnTo>
                  <a:pt x="464344" y="774346"/>
                </a:lnTo>
                <a:lnTo>
                  <a:pt x="537369" y="780293"/>
                </a:lnTo>
                <a:lnTo>
                  <a:pt x="574675" y="780690"/>
                </a:lnTo>
                <a:lnTo>
                  <a:pt x="609997" y="779500"/>
                </a:lnTo>
                <a:lnTo>
                  <a:pt x="683816" y="773553"/>
                </a:lnTo>
                <a:lnTo>
                  <a:pt x="758826" y="760469"/>
                </a:lnTo>
                <a:lnTo>
                  <a:pt x="833438" y="740644"/>
                </a:lnTo>
                <a:lnTo>
                  <a:pt x="904876" y="712890"/>
                </a:lnTo>
                <a:lnTo>
                  <a:pt x="955279" y="686721"/>
                </a:lnTo>
                <a:lnTo>
                  <a:pt x="987029" y="666500"/>
                </a:lnTo>
                <a:lnTo>
                  <a:pt x="1016794" y="644693"/>
                </a:lnTo>
                <a:lnTo>
                  <a:pt x="1044576" y="620508"/>
                </a:lnTo>
                <a:lnTo>
                  <a:pt x="1070373" y="593546"/>
                </a:lnTo>
                <a:lnTo>
                  <a:pt x="1092994" y="564206"/>
                </a:lnTo>
                <a:lnTo>
                  <a:pt x="1102916" y="548743"/>
                </a:lnTo>
                <a:lnTo>
                  <a:pt x="1112044" y="534073"/>
                </a:lnTo>
                <a:lnTo>
                  <a:pt x="1126332" y="503146"/>
                </a:lnTo>
                <a:lnTo>
                  <a:pt x="1137444" y="471427"/>
                </a:lnTo>
                <a:lnTo>
                  <a:pt x="1144191" y="438915"/>
                </a:lnTo>
                <a:lnTo>
                  <a:pt x="1146573" y="406006"/>
                </a:lnTo>
                <a:lnTo>
                  <a:pt x="1144588" y="373098"/>
                </a:lnTo>
                <a:lnTo>
                  <a:pt x="1137841" y="340982"/>
                </a:lnTo>
                <a:lnTo>
                  <a:pt x="1126332" y="308866"/>
                </a:lnTo>
                <a:lnTo>
                  <a:pt x="1118791" y="293403"/>
                </a:lnTo>
                <a:lnTo>
                  <a:pt x="1122363" y="312435"/>
                </a:lnTo>
                <a:lnTo>
                  <a:pt x="1125141" y="351687"/>
                </a:lnTo>
                <a:lnTo>
                  <a:pt x="1121569" y="392129"/>
                </a:lnTo>
                <a:lnTo>
                  <a:pt x="1111648" y="434157"/>
                </a:lnTo>
                <a:lnTo>
                  <a:pt x="1103710" y="455568"/>
                </a:lnTo>
                <a:lnTo>
                  <a:pt x="1096566" y="472220"/>
                </a:lnTo>
                <a:lnTo>
                  <a:pt x="1080691" y="504732"/>
                </a:lnTo>
                <a:lnTo>
                  <a:pt x="1061641" y="534866"/>
                </a:lnTo>
                <a:lnTo>
                  <a:pt x="1040607" y="563413"/>
                </a:lnTo>
                <a:lnTo>
                  <a:pt x="1016794" y="589978"/>
                </a:lnTo>
                <a:lnTo>
                  <a:pt x="991394" y="614560"/>
                </a:lnTo>
                <a:lnTo>
                  <a:pt x="950119" y="648262"/>
                </a:lnTo>
                <a:lnTo>
                  <a:pt x="889001" y="685532"/>
                </a:lnTo>
                <a:lnTo>
                  <a:pt x="823119" y="714476"/>
                </a:lnTo>
                <a:lnTo>
                  <a:pt x="754063" y="735093"/>
                </a:lnTo>
                <a:lnTo>
                  <a:pt x="683816" y="746195"/>
                </a:lnTo>
                <a:lnTo>
                  <a:pt x="648097" y="747781"/>
                </a:lnTo>
                <a:lnTo>
                  <a:pt x="609997" y="747781"/>
                </a:lnTo>
                <a:lnTo>
                  <a:pt x="533004" y="739455"/>
                </a:lnTo>
                <a:lnTo>
                  <a:pt x="455216" y="722009"/>
                </a:lnTo>
                <a:lnTo>
                  <a:pt x="378619" y="695444"/>
                </a:lnTo>
                <a:lnTo>
                  <a:pt x="305594" y="660950"/>
                </a:lnTo>
                <a:lnTo>
                  <a:pt x="236538" y="618129"/>
                </a:lnTo>
                <a:lnTo>
                  <a:pt x="174228" y="569360"/>
                </a:lnTo>
                <a:lnTo>
                  <a:pt x="132160" y="528522"/>
                </a:lnTo>
                <a:lnTo>
                  <a:pt x="107157" y="499182"/>
                </a:lnTo>
                <a:lnTo>
                  <a:pt x="95647" y="484115"/>
                </a:lnTo>
                <a:lnTo>
                  <a:pt x="85328" y="470238"/>
                </a:lnTo>
                <a:lnTo>
                  <a:pt x="68263" y="440897"/>
                </a:lnTo>
                <a:lnTo>
                  <a:pt x="55166" y="411161"/>
                </a:lnTo>
                <a:lnTo>
                  <a:pt x="45244" y="379838"/>
                </a:lnTo>
                <a:lnTo>
                  <a:pt x="40482" y="348119"/>
                </a:lnTo>
                <a:lnTo>
                  <a:pt x="40482" y="316003"/>
                </a:lnTo>
                <a:lnTo>
                  <a:pt x="46435" y="283887"/>
                </a:lnTo>
                <a:lnTo>
                  <a:pt x="57547" y="252565"/>
                </a:lnTo>
                <a:lnTo>
                  <a:pt x="65882" y="236308"/>
                </a:lnTo>
                <a:lnTo>
                  <a:pt x="67469" y="233930"/>
                </a:lnTo>
                <a:lnTo>
                  <a:pt x="69057" y="231154"/>
                </a:lnTo>
                <a:lnTo>
                  <a:pt x="57944" y="248996"/>
                </a:lnTo>
                <a:lnTo>
                  <a:pt x="40482" y="286266"/>
                </a:lnTo>
                <a:lnTo>
                  <a:pt x="28178" y="325519"/>
                </a:lnTo>
                <a:lnTo>
                  <a:pt x="21432" y="365961"/>
                </a:lnTo>
                <a:lnTo>
                  <a:pt x="21035" y="386975"/>
                </a:lnTo>
                <a:lnTo>
                  <a:pt x="21432" y="402834"/>
                </a:lnTo>
                <a:lnTo>
                  <a:pt x="24607" y="434950"/>
                </a:lnTo>
                <a:lnTo>
                  <a:pt x="31750" y="465480"/>
                </a:lnTo>
                <a:lnTo>
                  <a:pt x="42069" y="495613"/>
                </a:lnTo>
                <a:lnTo>
                  <a:pt x="55960" y="523764"/>
                </a:lnTo>
                <a:lnTo>
                  <a:pt x="73025" y="549932"/>
                </a:lnTo>
                <a:lnTo>
                  <a:pt x="93663" y="573722"/>
                </a:lnTo>
                <a:lnTo>
                  <a:pt x="117872" y="594736"/>
                </a:lnTo>
                <a:lnTo>
                  <a:pt x="130572" y="603855"/>
                </a:lnTo>
                <a:lnTo>
                  <a:pt x="133350" y="606630"/>
                </a:lnTo>
                <a:lnTo>
                  <a:pt x="134144" y="611785"/>
                </a:lnTo>
                <a:lnTo>
                  <a:pt x="131763" y="616939"/>
                </a:lnTo>
                <a:lnTo>
                  <a:pt x="126603" y="618129"/>
                </a:lnTo>
                <a:lnTo>
                  <a:pt x="123428" y="617336"/>
                </a:lnTo>
                <a:lnTo>
                  <a:pt x="108347" y="607423"/>
                </a:lnTo>
                <a:lnTo>
                  <a:pt x="81757" y="586013"/>
                </a:lnTo>
                <a:lnTo>
                  <a:pt x="59135" y="560638"/>
                </a:lnTo>
                <a:lnTo>
                  <a:pt x="39688" y="533676"/>
                </a:lnTo>
                <a:lnTo>
                  <a:pt x="24210" y="503146"/>
                </a:lnTo>
                <a:lnTo>
                  <a:pt x="12303" y="471824"/>
                </a:lnTo>
                <a:lnTo>
                  <a:pt x="4763" y="438519"/>
                </a:lnTo>
                <a:lnTo>
                  <a:pt x="397" y="404420"/>
                </a:lnTo>
                <a:lnTo>
                  <a:pt x="0" y="386975"/>
                </a:lnTo>
                <a:lnTo>
                  <a:pt x="397" y="367547"/>
                </a:lnTo>
                <a:lnTo>
                  <a:pt x="5557" y="329880"/>
                </a:lnTo>
                <a:lnTo>
                  <a:pt x="15082" y="293007"/>
                </a:lnTo>
                <a:lnTo>
                  <a:pt x="28972" y="258115"/>
                </a:lnTo>
                <a:lnTo>
                  <a:pt x="46832" y="224810"/>
                </a:lnTo>
                <a:lnTo>
                  <a:pt x="68263" y="193488"/>
                </a:lnTo>
                <a:lnTo>
                  <a:pt x="92472" y="164147"/>
                </a:lnTo>
                <a:lnTo>
                  <a:pt x="119857" y="137186"/>
                </a:lnTo>
                <a:lnTo>
                  <a:pt x="134144" y="124895"/>
                </a:lnTo>
                <a:lnTo>
                  <a:pt x="150813" y="112207"/>
                </a:lnTo>
                <a:lnTo>
                  <a:pt x="185738" y="88418"/>
                </a:lnTo>
                <a:lnTo>
                  <a:pt x="222250" y="68593"/>
                </a:lnTo>
                <a:lnTo>
                  <a:pt x="259557" y="51544"/>
                </a:lnTo>
                <a:lnTo>
                  <a:pt x="298847" y="37270"/>
                </a:lnTo>
                <a:lnTo>
                  <a:pt x="338932" y="25772"/>
                </a:lnTo>
                <a:lnTo>
                  <a:pt x="400050" y="13084"/>
                </a:lnTo>
                <a:lnTo>
                  <a:pt x="441722" y="7137"/>
                </a:lnTo>
                <a:lnTo>
                  <a:pt x="490538" y="277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6"/>
          <p:cNvSpPr txBox="1">
            <a:spLocks noChangeArrowheads="1"/>
          </p:cNvSpPr>
          <p:nvPr/>
        </p:nvSpPr>
        <p:spPr bwMode="auto">
          <a:xfrm>
            <a:off x="0" y="0"/>
            <a:ext cx="2416484" cy="144655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173358" y="1853597"/>
            <a:ext cx="7496684" cy="3684588"/>
          </a:xfrm>
          <a:pattFill prst="pct5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pPr>
              <a:buClr>
                <a:srgbClr val="FFC000"/>
              </a:buClr>
            </a:pPr>
            <a:r>
              <a:rPr lang="fr-FR" sz="3200" dirty="0" smtClean="0"/>
              <a:t>Dans </a:t>
            </a:r>
            <a:r>
              <a:rPr lang="fr-FR" sz="3200" dirty="0"/>
              <a:t>le menu déroulant </a:t>
            </a:r>
            <a:r>
              <a:rPr lang="fr-FR" sz="3200" b="1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Choisir un double diplôme</a:t>
            </a:r>
            <a:r>
              <a:rPr lang="fr-FR" sz="3200" dirty="0" smtClean="0">
                <a:solidFill>
                  <a:schemeClr val="accent6"/>
                </a:solidFill>
                <a:latin typeface="Ink Free" panose="03080402000500000000" pitchFamily="66" charset="0"/>
              </a:rPr>
              <a:t>,</a:t>
            </a:r>
            <a:r>
              <a:rPr lang="fr-FR" sz="3200" dirty="0" smtClean="0"/>
              <a:t> </a:t>
            </a:r>
            <a:r>
              <a:rPr lang="fr-FR" sz="3200" dirty="0"/>
              <a:t>sélectionnez :</a:t>
            </a:r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FR" b="1" dirty="0"/>
              <a:t>Choix :</a:t>
            </a:r>
            <a:r>
              <a:rPr lang="fr-FR" dirty="0"/>
              <a:t> Master Économie et gouvernance des territoires (EGT</a:t>
            </a:r>
            <a:r>
              <a:rPr lang="fr-FR" dirty="0" smtClean="0"/>
              <a:t>).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fr-FR" dirty="0" smtClean="0"/>
              <a:t>Ou...</a:t>
            </a:r>
            <a:endParaRPr lang="fr-FR" dirty="0"/>
          </a:p>
          <a:p>
            <a:pPr lvl="1">
              <a:buClr>
                <a:srgbClr val="FFC000"/>
              </a:buClr>
              <a:buFont typeface="Courier New" panose="02070309020205020404" pitchFamily="49" charset="0"/>
              <a:buChar char="o"/>
            </a:pPr>
            <a:r>
              <a:rPr lang="fr-FR" b="1" dirty="0"/>
              <a:t>Choix :</a:t>
            </a:r>
            <a:r>
              <a:rPr lang="fr-FR" dirty="0"/>
              <a:t> Master Agroécologie (</a:t>
            </a:r>
            <a:r>
              <a:rPr lang="fr-FR" dirty="0" err="1"/>
              <a:t>Aé</a:t>
            </a:r>
            <a:r>
              <a:rPr lang="fr-FR" dirty="0" smtClean="0"/>
              <a:t>).</a:t>
            </a:r>
            <a:r>
              <a:rPr lang="fr-FR" dirty="0"/>
              <a:t/>
            </a:r>
            <a:br>
              <a:rPr lang="fr-FR" dirty="0"/>
            </a:br>
            <a:endParaRPr lang="fr-FR" sz="1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FF3300"/>
              </a:buClr>
              <a:buFont typeface="+mj-lt"/>
              <a:buAutoNum type="arabicPeriod"/>
            </a:pPr>
            <a:endParaRPr lang="fr-FR" sz="1600" b="1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38600" y="6360033"/>
            <a:ext cx="4114800" cy="365125"/>
          </a:xfrm>
        </p:spPr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58" y="126793"/>
            <a:ext cx="80778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CC006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ÉTAPE 3</a:t>
            </a:r>
          </a:p>
          <a:p>
            <a:r>
              <a:rPr lang="fr-FR" sz="44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Choisissez votre Double diplôme</a:t>
            </a:r>
            <a:endParaRPr lang="fr-FR" sz="4400" dirty="0">
              <a:latin typeface="Corbel" panose="020B05030202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60033"/>
            <a:ext cx="2743200" cy="365125"/>
          </a:xfrm>
        </p:spPr>
        <p:txBody>
          <a:bodyPr/>
          <a:lstStyle/>
          <a:p>
            <a:fld id="{5D1C3548-FDBB-48DE-B5F8-E5887FFCB2C7}" type="slidenum">
              <a:rPr lang="fr-FR" smtClean="0"/>
              <a:t>8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 r="7735" b="16565"/>
          <a:stretch/>
        </p:blipFill>
        <p:spPr bwMode="auto">
          <a:xfrm>
            <a:off x="5357177" y="3661916"/>
            <a:ext cx="6506845" cy="2156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eform 137">
            <a:extLst>
              <a:ext uri="{FF2B5EF4-FFF2-40B4-BE49-F238E27FC236}">
                <a16:creationId xmlns:a16="http://schemas.microsoft.com/office/drawing/2014/main" id="{D0C6ADA5-D70C-4EC1-9CBC-35E386309542}"/>
              </a:ext>
            </a:extLst>
          </p:cNvPr>
          <p:cNvSpPr>
            <a:spLocks/>
          </p:cNvSpPr>
          <p:nvPr/>
        </p:nvSpPr>
        <p:spPr bwMode="auto">
          <a:xfrm rot="2377479" flipH="1">
            <a:off x="6182629" y="4512080"/>
            <a:ext cx="727495" cy="1086346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D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49529" b="50127"/>
          <a:stretch/>
        </p:blipFill>
        <p:spPr bwMode="auto">
          <a:xfrm>
            <a:off x="1365767" y="3277649"/>
            <a:ext cx="2827655" cy="2686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 de texte 6"/>
          <p:cNvSpPr txBox="1">
            <a:spLocks noChangeArrowheads="1"/>
          </p:cNvSpPr>
          <p:nvPr/>
        </p:nvSpPr>
        <p:spPr bwMode="auto">
          <a:xfrm>
            <a:off x="6480213" y="3305850"/>
            <a:ext cx="5221605" cy="2455139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orbel" panose="020B0503020204020204" pitchFamily="34" charset="0"/>
              </a:rPr>
              <a:t>Fiche  pratique Choix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3548-FDBB-48DE-B5F8-E5887FFCB2C7}" type="slidenum">
              <a:rPr lang="fr-FR" smtClean="0"/>
              <a:t>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1354" y="430795"/>
            <a:ext cx="107393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Aie ! Je me suis trompé(e) dans mon </a:t>
            </a:r>
            <a:r>
              <a:rPr lang="fr-FR" sz="4400" b="1" dirty="0" smtClean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choix, mais </a:t>
            </a:r>
            <a:r>
              <a:rPr lang="fr-FR" sz="4400" b="1" dirty="0">
                <a:solidFill>
                  <a:schemeClr val="accent6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ne l’ai pas encore validé !</a:t>
            </a:r>
            <a:endParaRPr lang="fr-FR" sz="4400" dirty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1607" y="2583332"/>
            <a:ext cx="10010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4000" dirty="0" smtClean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panique</a:t>
            </a:r>
            <a:r>
              <a:rPr lang="fr-FR" sz="4000" b="1" dirty="0" smtClean="0"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4000" b="1" dirty="0" smtClean="0">
                <a:solidFill>
                  <a:srgbClr val="FFC000"/>
                </a:solidFill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utilisez le bouton réinitialiser.</a:t>
            </a:r>
            <a:endParaRPr lang="fr-FR" sz="3200" dirty="0">
              <a:solidFill>
                <a:srgbClr val="FFC000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88" y="4064421"/>
            <a:ext cx="9334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746</Words>
  <Application>Microsoft Office PowerPoint</Application>
  <PresentationFormat>Grand écran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Bahnschrift</vt:lpstr>
      <vt:lpstr>Bahnschrift Light SemiCondensed</vt:lpstr>
      <vt:lpstr>Calibri</vt:lpstr>
      <vt:lpstr>Calibri Light</vt:lpstr>
      <vt:lpstr>Century Gothic</vt:lpstr>
      <vt:lpstr>Corbel</vt:lpstr>
      <vt:lpstr>Corbel Light</vt:lpstr>
      <vt:lpstr>Courier New</vt:lpstr>
      <vt:lpstr>Ink Free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Agrosup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DI MARTINO</dc:creator>
  <cp:lastModifiedBy>Anabelle DI MARTINO</cp:lastModifiedBy>
  <cp:revision>110</cp:revision>
  <cp:lastPrinted>2021-12-13T13:38:56Z</cp:lastPrinted>
  <dcterms:created xsi:type="dcterms:W3CDTF">2021-03-15T15:50:27Z</dcterms:created>
  <dcterms:modified xsi:type="dcterms:W3CDTF">2021-12-16T09:59:26Z</dcterms:modified>
</cp:coreProperties>
</file>